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236984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Click to edit Master title style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Click to edit Master subtitle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Click to edit Master 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Edit Master text styles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Edit Master text styles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Click to edit Master title style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Click to edit Master title style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Edit Master text styles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974" y="797139"/>
            <a:ext cx="9144000" cy="23876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latin typeface="Palatino Linotype" panose="02040502050505030304" pitchFamily="18" charset="0"/>
              </a:rPr>
              <a:t>Blackout</a:t>
            </a:r>
            <a:endParaRPr lang="fi-FI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71632" y="4469066"/>
            <a:ext cx="8496342" cy="1104606"/>
            <a:chOff x="47268" y="3712933"/>
            <a:chExt cx="8496342" cy="1104606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45720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6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804805"/>
            <a:ext cx="1973717" cy="12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903514" y="743177"/>
            <a:ext cx="10515601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 dirty="0">
                <a:latin typeface="Palatino Linotype"/>
                <a:ea typeface="Palatino Linotype"/>
                <a:cs typeface="Palatino Linotype"/>
                <a:sym typeface="Palatino Linotype"/>
              </a:rPr>
              <a:t>In the card you will find a device</a:t>
            </a:r>
          </a:p>
          <a:p>
            <a:pPr lvl="0">
              <a:defRPr sz="1800"/>
            </a:pPr>
            <a:r>
              <a:rPr sz="2800" dirty="0">
                <a:latin typeface="Palatino Linotype"/>
                <a:ea typeface="Palatino Linotype"/>
                <a:cs typeface="Palatino Linotype"/>
                <a:sym typeface="Palatino Linotype"/>
              </a:rPr>
              <a:t>Don’t reveal it to others</a:t>
            </a:r>
          </a:p>
          <a:p>
            <a:pPr lvl="0">
              <a:defRPr sz="1800"/>
            </a:pPr>
            <a:endParaRPr sz="2800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lvl="0">
              <a:defRPr sz="1800"/>
            </a:pPr>
            <a:r>
              <a:rPr sz="2800" dirty="0">
                <a:latin typeface="Palatino Linotype"/>
                <a:ea typeface="Palatino Linotype"/>
                <a:cs typeface="Palatino Linotype"/>
                <a:sym typeface="Palatino Linotype"/>
              </a:rPr>
              <a:t>Think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defRPr sz="1800"/>
            </a:pPr>
            <a:r>
              <a:rPr sz="2400" dirty="0">
                <a:latin typeface="Palatino Linotype"/>
                <a:ea typeface="Palatino Linotype"/>
                <a:cs typeface="Palatino Linotype"/>
                <a:sym typeface="Palatino Linotype"/>
              </a:rPr>
              <a:t>What this device makes possible in your life.</a:t>
            </a:r>
            <a:endParaRPr sz="2400" dirty="0"/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defRPr sz="1800"/>
            </a:pPr>
            <a:r>
              <a:rPr sz="2400" dirty="0">
                <a:latin typeface="Palatino Linotype"/>
                <a:ea typeface="Palatino Linotype"/>
                <a:cs typeface="Palatino Linotype"/>
                <a:sym typeface="Palatino Linotype"/>
              </a:rPr>
              <a:t>How this device makes your life easier.</a:t>
            </a:r>
          </a:p>
        </p:txBody>
      </p:sp>
      <p:pic>
        <p:nvPicPr>
          <p:cNvPr id="7" name="image3.jpg" descr="C:\Users\kvaanane\Desktop\Multico_sininen-teksti-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014" y="5238055"/>
            <a:ext cx="2837816" cy="885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3.jpg" descr="C:\Users\kvaanane\Desktop\Multico_sininen-teksti-RGB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521" y="5706978"/>
            <a:ext cx="2837816" cy="885826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20315" y="100431"/>
            <a:ext cx="6561223" cy="1969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>
                <a:solidFill>
                  <a:srgbClr val="00149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BLACKOUT</a:t>
            </a:r>
            <a:br>
              <a:rPr sz="4400">
                <a:solidFill>
                  <a:srgbClr val="00149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sz="1400">
                <a:latin typeface="Palatino Linotype"/>
                <a:ea typeface="Palatino Linotype"/>
                <a:cs typeface="Palatino Linotype"/>
                <a:sym typeface="Palatino Linotype"/>
              </a:rPr>
              <a:t>(video)</a:t>
            </a:r>
            <a:br>
              <a:rPr sz="1400"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sz="14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57" name="media1.mp4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072506" y="902554"/>
            <a:ext cx="9018897" cy="50731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1396235" y="467913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494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1494"/>
                </a:solidFill>
              </a:rPr>
              <a:t>BLACKOUT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396235" y="2070267"/>
            <a:ext cx="9015133" cy="196833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>
                <a:latin typeface="Palatino Linotype"/>
                <a:ea typeface="Palatino Linotype"/>
                <a:cs typeface="Palatino Linotype"/>
                <a:sym typeface="Palatino Linotype"/>
              </a:rPr>
              <a:t>Don’t reveal the device</a:t>
            </a:r>
          </a:p>
          <a:p>
            <a:pPr lvl="0">
              <a:defRPr sz="1800"/>
            </a:pPr>
            <a:r>
              <a:rPr sz="2800">
                <a:latin typeface="Palatino Linotype"/>
                <a:ea typeface="Palatino Linotype"/>
                <a:cs typeface="Palatino Linotype"/>
                <a:sym typeface="Palatino Linotype"/>
              </a:rPr>
              <a:t>What kind of problems occur if the device suddenly doesn’t work anymore?</a:t>
            </a:r>
          </a:p>
        </p:txBody>
      </p:sp>
      <p:pic>
        <p:nvPicPr>
          <p:cNvPr id="61" name="image3.jpg" descr="C:\Users\kvaanane\Desktop\Multico_sininen-teksti-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770" y="5250888"/>
            <a:ext cx="2837815" cy="885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38911" y="499236"/>
            <a:ext cx="11328545" cy="20854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>
                <a:solidFill>
                  <a:srgbClr val="00149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Guess based on the hints what the device is</a:t>
            </a:r>
            <a:br>
              <a:rPr sz="4400">
                <a:solidFill>
                  <a:srgbClr val="00149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sz="4400">
              <a:solidFill>
                <a:srgbClr val="00149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790815" y="1884870"/>
            <a:ext cx="10233802" cy="3747835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  <a:spcBef>
                <a:spcPts val="500"/>
              </a:spcBef>
              <a:defRPr sz="1800"/>
            </a:pPr>
            <a:r>
              <a:rPr sz="2800">
                <a:latin typeface="Palatino Linotype"/>
                <a:ea typeface="Palatino Linotype"/>
                <a:cs typeface="Palatino Linotype"/>
                <a:sym typeface="Palatino Linotype"/>
              </a:rPr>
              <a:t>What this device makes possible in your life.</a:t>
            </a:r>
            <a:endParaRPr sz="2400"/>
          </a:p>
          <a:p>
            <a:pPr lvl="1">
              <a:lnSpc>
                <a:spcPct val="150000"/>
              </a:lnSpc>
              <a:spcBef>
                <a:spcPts val="500"/>
              </a:spcBef>
              <a:defRPr sz="1800"/>
            </a:pPr>
            <a:r>
              <a:rPr sz="2800">
                <a:latin typeface="Palatino Linotype"/>
                <a:ea typeface="Palatino Linotype"/>
                <a:cs typeface="Palatino Linotype"/>
                <a:sym typeface="Palatino Linotype"/>
              </a:rPr>
              <a:t>How this device makes your life easier.</a:t>
            </a:r>
            <a:endParaRPr sz="2400"/>
          </a:p>
          <a:p>
            <a:pPr lvl="1">
              <a:lnSpc>
                <a:spcPct val="150000"/>
              </a:lnSpc>
              <a:spcBef>
                <a:spcPts val="500"/>
              </a:spcBef>
              <a:defRPr sz="1800"/>
            </a:pPr>
            <a:r>
              <a:rPr sz="2800">
                <a:latin typeface="Palatino Linotype"/>
                <a:ea typeface="Palatino Linotype"/>
                <a:cs typeface="Palatino Linotype"/>
                <a:sym typeface="Palatino Linotype"/>
              </a:rPr>
              <a:t>What kind of problems occur if the device suddenly doesn’t work anymore?</a:t>
            </a:r>
          </a:p>
        </p:txBody>
      </p:sp>
      <p:pic>
        <p:nvPicPr>
          <p:cNvPr id="65" name="image3.jpg" descr="C:\Users\kvaanane\Desktop\Multico_sininen-teksti-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835" y="5189790"/>
            <a:ext cx="2837815" cy="885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defTabSz="777240">
              <a:defRPr sz="1800"/>
            </a:pPr>
            <a:r>
              <a:rPr sz="3740">
                <a:solidFill>
                  <a:srgbClr val="00149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Careers</a:t>
            </a:r>
            <a:br>
              <a:rPr sz="3740">
                <a:solidFill>
                  <a:srgbClr val="001494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sz="3740">
              <a:solidFill>
                <a:srgbClr val="001494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778623" y="1996313"/>
            <a:ext cx="10233802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>
                <a:latin typeface="Palatino Linotype"/>
                <a:ea typeface="Palatino Linotype"/>
                <a:cs typeface="Palatino Linotype"/>
                <a:sym typeface="Palatino Linotype"/>
              </a:rPr>
              <a:t>What would happen if the city’s power grid couldn’t deliver the electricity?</a:t>
            </a:r>
          </a:p>
          <a:p>
            <a:pPr lvl="0">
              <a:defRPr sz="1800"/>
            </a:pPr>
            <a:r>
              <a:rPr sz="2800">
                <a:latin typeface="Palatino Linotype"/>
                <a:ea typeface="Palatino Linotype"/>
                <a:cs typeface="Palatino Linotype"/>
                <a:sym typeface="Palatino Linotype"/>
              </a:rPr>
              <a:t>Who are responsible of that electricity is almost always available?</a:t>
            </a:r>
          </a:p>
          <a:p>
            <a:pPr lvl="0">
              <a:defRPr sz="1800"/>
            </a:pPr>
            <a:endParaRPr sz="28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>
              <a:buSzTx/>
              <a:buNone/>
              <a:defRPr sz="1800"/>
            </a:pPr>
            <a:r>
              <a:rPr sz="3200">
                <a:latin typeface="Palatino Linotype"/>
                <a:ea typeface="Palatino Linotype"/>
                <a:cs typeface="Palatino Linotype"/>
                <a:sym typeface="Palatino Linotype"/>
              </a:rPr>
              <a:t>*Career circle*</a:t>
            </a:r>
          </a:p>
        </p:txBody>
      </p:sp>
      <p:pic>
        <p:nvPicPr>
          <p:cNvPr id="69" name="image3.jpg" descr="C:\Users\kvaanane\Desktop\Multico_sininen-teksti-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5566000"/>
            <a:ext cx="2837815" cy="885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556400" y="177409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494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1494"/>
                </a:solidFill>
              </a:rPr>
              <a:t>Unit assignment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838199" y="1241715"/>
            <a:ext cx="10233802" cy="435133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200000"/>
              </a:lnSpc>
              <a:defRPr sz="1800"/>
            </a:pPr>
            <a:r>
              <a:rPr sz="2800">
                <a:latin typeface="Palatino Linotype"/>
                <a:ea typeface="Palatino Linotype"/>
                <a:cs typeface="Palatino Linotype"/>
                <a:sym typeface="Palatino Linotype"/>
              </a:rPr>
              <a:t>Choose a career from the career circle</a:t>
            </a:r>
          </a:p>
          <a:p>
            <a:pPr lvl="0">
              <a:lnSpc>
                <a:spcPct val="200000"/>
              </a:lnSpc>
              <a:defRPr sz="1800"/>
            </a:pPr>
            <a:r>
              <a:rPr sz="2800">
                <a:latin typeface="Palatino Linotype"/>
                <a:ea typeface="Palatino Linotype"/>
                <a:cs typeface="Palatino Linotype"/>
                <a:sym typeface="Palatino Linotype"/>
              </a:rPr>
              <a:t>Search information about the career.</a:t>
            </a:r>
          </a:p>
          <a:p>
            <a:pPr lvl="0">
              <a:lnSpc>
                <a:spcPct val="200000"/>
              </a:lnSpc>
              <a:defRPr sz="1800"/>
            </a:pPr>
            <a:r>
              <a:rPr sz="2800">
                <a:latin typeface="Palatino Linotype"/>
                <a:ea typeface="Palatino Linotype"/>
                <a:cs typeface="Palatino Linotype"/>
                <a:sym typeface="Palatino Linotype"/>
              </a:rPr>
              <a:t>Prepare a job advertisement with the help of examples</a:t>
            </a:r>
          </a:p>
          <a:p>
            <a:pPr marL="628650" lvl="1" indent="-171450">
              <a:lnSpc>
                <a:spcPct val="200000"/>
              </a:lnSpc>
              <a:spcBef>
                <a:spcPts val="500"/>
              </a:spcBef>
              <a:defRPr sz="1800"/>
            </a:pPr>
            <a:r>
              <a:rPr>
                <a:latin typeface="Palatino Linotype"/>
                <a:ea typeface="Palatino Linotype"/>
                <a:cs typeface="Palatino Linotype"/>
                <a:sym typeface="Palatino Linotype"/>
              </a:rPr>
              <a:t>Ad should be visually attractive and include necessary information about the career. It should also be written in proper language.</a:t>
            </a:r>
          </a:p>
        </p:txBody>
      </p:sp>
      <p:pic>
        <p:nvPicPr>
          <p:cNvPr id="73" name="image3.jpg" descr="C:\Users\kvaanane\Desktop\Multico_sininen-teksti-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5754459"/>
            <a:ext cx="2837815" cy="885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185</Words>
  <Application>Microsoft Office PowerPoint</Application>
  <PresentationFormat>Widescreen</PresentationFormat>
  <Paragraphs>27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Avenir Roman</vt:lpstr>
      <vt:lpstr>Calibri</vt:lpstr>
      <vt:lpstr>Calibri Light</vt:lpstr>
      <vt:lpstr>Helvetica</vt:lpstr>
      <vt:lpstr>Palatino Linotype</vt:lpstr>
      <vt:lpstr>Times New Roman</vt:lpstr>
      <vt:lpstr>Default</vt:lpstr>
      <vt:lpstr>  Blackout</vt:lpstr>
      <vt:lpstr>PowerPoint Presentation</vt:lpstr>
      <vt:lpstr>BLACKOUT (video) </vt:lpstr>
      <vt:lpstr>BLACKOUT</vt:lpstr>
      <vt:lpstr>Guess based on the hints what the device is </vt:lpstr>
      <vt:lpstr>Careers </vt:lpstr>
      <vt:lpstr>Unit 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Blackout</dc:title>
  <dc:creator>Tuula Keinonen</dc:creator>
  <cp:lastModifiedBy>Tuula Keinonen</cp:lastModifiedBy>
  <cp:revision>3</cp:revision>
  <dcterms:modified xsi:type="dcterms:W3CDTF">2018-12-28T11:59:11Z</dcterms:modified>
</cp:coreProperties>
</file>