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1" r:id="rId5"/>
    <p:sldId id="263" r:id="rId6"/>
    <p:sldId id="265" r:id="rId7"/>
    <p:sldId id="267" r:id="rId8"/>
    <p:sldId id="268" r:id="rId9"/>
    <p:sldId id="269" r:id="rId10"/>
    <p:sldId id="261" r:id="rId11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341" autoAdjust="0"/>
  </p:normalViewPr>
  <p:slideViewPr>
    <p:cSldViewPr snapToGrid="0">
      <p:cViewPr varScale="1">
        <p:scale>
          <a:sx n="105" d="100"/>
          <a:sy n="105" d="100"/>
        </p:scale>
        <p:origin x="87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BF679-EEFD-4F84-9B01-39FA94C62BC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12FC4-7008-4FDE-B792-54F105B0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92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DE9BC-E707-4FE6-B0D7-F9FCD11314F1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01B72-B7DC-412D-AF7E-1AFBD59DC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675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Increase the current</a:t>
            </a:r>
            <a:r>
              <a:rPr lang="en-GB" baseline="0" dirty="0"/>
              <a:t> or use a stronger magnet for a bigger force.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01B72-B7DC-412D-AF7E-1AFBD59DC3C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49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AFC3-C6E4-48FD-B6BD-F77A172B7D7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4F14-8AE0-41BB-A74A-BB469D7E2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10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AFC3-C6E4-48FD-B6BD-F77A172B7D7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4F14-8AE0-41BB-A74A-BB469D7E2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AFC3-C6E4-48FD-B6BD-F77A172B7D7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4F14-8AE0-41BB-A74A-BB469D7E2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79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AFC3-C6E4-48FD-B6BD-F77A172B7D7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4F14-8AE0-41BB-A74A-BB469D7E2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75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AFC3-C6E4-48FD-B6BD-F77A172B7D7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4F14-8AE0-41BB-A74A-BB469D7E2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86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AFC3-C6E4-48FD-B6BD-F77A172B7D7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4F14-8AE0-41BB-A74A-BB469D7E2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89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AFC3-C6E4-48FD-B6BD-F77A172B7D7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4F14-8AE0-41BB-A74A-BB469D7E2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22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AFC3-C6E4-48FD-B6BD-F77A172B7D7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4F14-8AE0-41BB-A74A-BB469D7E2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00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AFC3-C6E4-48FD-B6BD-F77A172B7D7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4F14-8AE0-41BB-A74A-BB469D7E2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1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AFC3-C6E4-48FD-B6BD-F77A172B7D7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4F14-8AE0-41BB-A74A-BB469D7E2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9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AFC3-C6E4-48FD-B6BD-F77A172B7D7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4F14-8AE0-41BB-A74A-BB469D7E2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36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3AFC3-C6E4-48FD-B6BD-F77A172B7D7C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64F14-8AE0-41BB-A74A-BB469D7E2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udiocheck.net/soundtests_headphones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racticalphysics.org/model-loudspeaker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fhOpmDXeW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877" y="1276059"/>
            <a:ext cx="9144000" cy="23876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sz="5300" b="1" dirty="0" err="1">
                <a:latin typeface="Palatino Linotype" panose="02040502050505030304" pitchFamily="18" charset="0"/>
              </a:rPr>
              <a:t>Tulevaisuuden</a:t>
            </a:r>
            <a:r>
              <a:rPr lang="en-US" sz="5300" b="1" dirty="0">
                <a:latin typeface="Palatino Linotype" panose="02040502050505030304" pitchFamily="18" charset="0"/>
              </a:rPr>
              <a:t> </a:t>
            </a:r>
            <a:r>
              <a:rPr lang="en-US" sz="5300" b="1" dirty="0" err="1">
                <a:latin typeface="Palatino Linotype" panose="02040502050505030304" pitchFamily="18" charset="0"/>
              </a:rPr>
              <a:t>äänen</a:t>
            </a:r>
            <a:r>
              <a:rPr lang="en-US" sz="5300" b="1" dirty="0">
                <a:latin typeface="Palatino Linotype" panose="02040502050505030304" pitchFamily="18" charset="0"/>
              </a:rPr>
              <a:t> </a:t>
            </a:r>
            <a:r>
              <a:rPr lang="en-US" sz="5300" b="1" dirty="0" err="1">
                <a:latin typeface="Palatino Linotype" panose="02040502050505030304" pitchFamily="18" charset="0"/>
              </a:rPr>
              <a:t>suunnittelu</a:t>
            </a:r>
            <a:endParaRPr lang="fi-FI" sz="5300" dirty="0">
              <a:latin typeface="Palatino Linotype" panose="0204050205050503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47829" y="4521001"/>
            <a:ext cx="8496342" cy="1104606"/>
            <a:chOff x="47268" y="3712933"/>
            <a:chExt cx="8496342" cy="1104606"/>
          </a:xfrm>
        </p:grpSpPr>
        <p:pic>
          <p:nvPicPr>
            <p:cNvPr id="4" name="Picture 3" descr="http://europa.eu/about-eu/basic-information/symbols/images/flag_yellow_high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68" y="3712933"/>
              <a:ext cx="1644412" cy="10438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691680" y="3712933"/>
              <a:ext cx="4657725" cy="421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457200"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This project has received funding from the </a:t>
              </a: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European Union’s Horizon 2020 research and innovation </a:t>
              </a:r>
              <a:r>
                <a:rPr lang="en-US" sz="1600" i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programme</a:t>
              </a: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under grant agreement No 665100</a:t>
              </a:r>
              <a:r>
                <a:rPr lang="en-US" sz="1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fi-FI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fi-FI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39698" y="3712933"/>
              <a:ext cx="1703912" cy="1104606"/>
            </a:xfrm>
            <a:prstGeom prst="rect">
              <a:avLst/>
            </a:prstGeom>
          </p:spPr>
        </p:pic>
      </p:grpSp>
      <p:sp>
        <p:nvSpPr>
          <p:cNvPr id="16" name="Frame 15"/>
          <p:cNvSpPr/>
          <p:nvPr/>
        </p:nvSpPr>
        <p:spPr>
          <a:xfrm>
            <a:off x="0" y="-15509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857250 w 12192000"/>
              <a:gd name="connsiteY5" fmla="*/ 85725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857250 w 12192000"/>
              <a:gd name="connsiteY9" fmla="*/ 85725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334750 w 12192000"/>
              <a:gd name="connsiteY7" fmla="*/ 60007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631930 w 12192000"/>
              <a:gd name="connsiteY7" fmla="*/ 64579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480060 w 12192000"/>
              <a:gd name="connsiteY5" fmla="*/ 457200 h 6858000"/>
              <a:gd name="connsiteX6" fmla="*/ 857250 w 12192000"/>
              <a:gd name="connsiteY6" fmla="*/ 6000750 h 6858000"/>
              <a:gd name="connsiteX7" fmla="*/ 11620500 w 12192000"/>
              <a:gd name="connsiteY7" fmla="*/ 6343650 h 6858000"/>
              <a:gd name="connsiteX8" fmla="*/ 11334750 w 12192000"/>
              <a:gd name="connsiteY8" fmla="*/ 857250 h 6858000"/>
              <a:gd name="connsiteX9" fmla="*/ 480060 w 12192000"/>
              <a:gd name="connsiteY9" fmla="*/ 457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480060" y="457200"/>
                </a:moveTo>
                <a:lnTo>
                  <a:pt x="857250" y="6000750"/>
                </a:lnTo>
                <a:lnTo>
                  <a:pt x="11620500" y="6343650"/>
                </a:lnTo>
                <a:lnTo>
                  <a:pt x="11334750" y="857250"/>
                </a:lnTo>
                <a:lnTo>
                  <a:pt x="480060" y="457200"/>
                </a:lnTo>
                <a:close/>
              </a:path>
            </a:pathLst>
          </a:cu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AutoShape 2" descr="data:image/png;base64,iVBORw0KGgoAAAANSUhEUgAAAGEAAABhCAIAAABJZFj0AAAgAElEQVR4nO2ceXwUVdb3T6fTXdUB3HXmeUbfmVHHZ5x5ZnQUVBSyd3e661YH2URBAR0QVDYXwB1ky9Zda3c20lWVTmcPi0BcAEUg3Z2VRRBZZZFNCEuI7OS8f3QSwmbUcXs/b/rz+6NTfesu3zr3Vp1T5wZMhO/Sdwt+9R789tXF6McyiiJ81K/ds9+Ors6oG+GjCE+zv37/fgu61lwTTUSkWYFmBZrlw/oRtdNEoIlAEYFuE0WEtmoFmhV+4dHShKPJD2796ozCFVGsSLGCiXA04SiW+wFdYbi2ekQjESlGoBjRyIpGVqQZnmYlihUpVqRZsbOqfiqInIlwNMNRDG8krU1Tnbd+DUZhk6FYzsC6IZGHeEFnd1MsT3VmRzTDtYq4TIQ3MpyOEYCRDaxAk0yw8RCbAmaeYiUjK+nskt4uUoxIEZ4iHM24TISLIlwUaYPLCjQrGogMDK+zt5khw0cxP+BShdGYCGdieBPhaEYEhoc4HmJdYOFph0izYhThu5FO6rwKI4rl9aznusc9r+d86iwK3T/Wr7O5aUaiO0yZK0URPiwjESgiGolsckg08RgdQkSS3HOsny+vGSd8HMnIEaynm8MT5ZAMRDCwItU6Gfl2UUSgiGggEs26u7GSiWRSye7WYgzfsVHTRXWcBO1lWis0MQLlECLtzh62rGdTPxDLawfPrNQnuihWNBGh07vT1e1IZxdvG5xzrOkUIg6cvQTiMyMdbiMRjESMZESdjTMwQrjTYRkYQWcTIuyCgYiRRNLb5O6E/6hm69bdh/85pgB6O59LWYSI67ft0cW7/s9Qdd3Wveu3fv3nZ+ZCkmhgZSMrGYkYrt9IRCMrG1gZEnjzlIptuw+XLf9cl5iuJ7KRSBQRDUQMt2UkIkUEmhVpVuoIiCIcRcRImwQ2PjI82Vk5kkgQ68paWIeIiJhX2QB9Uo0OiWbFTmf0RUZR7YwcvM4m3Twwd8/+o4jomLUQEnlIECHOCQkcxDuvT/ZA/BxI4GhWpBgB4lIhPuN6h0gzIsSkg5WDJAli0rftO4CI/zvSC73m/G5wXu8x2r3P5kGicMfArAsXLlw4f/YPg2SIdgHjgZh0MPMG1mNkRbAKEJMGFjc8msa8VoqIdV/shgemQ5JkYN2Q4IK49O6spLcJEJuus/MUEWnGRbMumnA0w5mSJZ3VCdFpkUn8dckiJKRBgtNIZDALJnPKoSNHEFvsr/rpJDnS4TGy0vdZua/CiHLwYJNuGpi1e/8RRGSmLYI4QVpY5/1o3eDXyz6u2bV99+GFVZseHJsfYRF1CcKAd+Ytr99+8FDj9t37xQV1tz6e/cencpcENzefPNVy/kzdpr1v5q7oOdqnfbx+grQ0+iU1uH73ufPnzpw9Hdqw+6kZiy2vlixctfklcbk+UYxIFAZNn79g5ZcjZn8w7L0FG7YfbGk5e+R484e1OxKnlsEjaf8aXViy/IudB46s33bg9dxVNCOCTQgvKBThKMJH2lzXM+Jbyso1W77ed7CxMrS935ul0Dvtvue1T9fvOHf2bMuFMyvX7Xom5cOIRJ5qZfS916PvZMQdOtaE2PLtieZN2/cePtqEiJ/v2A9xGdETixHx8PFmzh9YtPpLRFy3de8/RmZ/Urvj5MnmlvNn123b+2buZ0+/W46Igc939h2n1m7cc+7s2XNnTtd/ufeJaRUTxY8RsezTjdAnHWLF2fmrENG7ZM2T7y3YuOPQhfPnmo5/W7Vue8z4kn8Mz2tsOomIy2u27dp3CBFzKxt08U4DK9KsRBFBn8Qbzc5FVZsRcf+ho5/UbEJsQcQnps3/y9Cs2o1fnz5ztuXc2YYte8dyH+niOMrxEzGyvbsYYrltexsR8e3cKn3vlF5jfN+ePtty4cx/D5KnZC5HxM/qtnZLdMLDs8elL0nxV/1ucBZEp2zc/jUi3j86B+6b+dT0+Yi4ct0O6Ou6fVDmieZvm5qb7hySCf+aNSXnE0RUP/gcojMgRnwr91NEVD9YC/fNtE8uR8Tg+u3w8HsQl/FJ3WZEfHxqMfx9OhU/a/3W/YgtfV8qgniXkZGMjAgxaQOnL0TE9VsP3MaK0GvGwHfmI+Keg40RFu4Gwh9sPNFy/szfR86FON7gkH+wHXVcs8Eu3zQwa8++I4hom7YIYlxf7T+CiA+Mzodo7rp+7p17GxFbHvi395/D5x48cgIR8cKFlWt3TZWX/qG/B2Kc3Vjhi53fIGKvFzToOWfI9HmIuGr9dohJvWvY3JMnTzaf/PaeEbnw4KwpuR8jorfyc+ibBjHCW7nLEVGrbICes/q9UYGIwc93wmNzbuqf1dh0sgUvLGvYunTNjg9DG440H0fEydkrINppIDJtkyAuQ5pfi4jpRVXwSBpYhOsIv3P/YcSWf41VbyTC4SMnsOXcA2PywSJSRPw+C/YPZvTQi36I428e4Nm19zBiS9+XCuCB2b/rL08UPlwU/PLb06cQcX/jsXuenquPd23aeQARe471wkNznpq+ABFXrd8BMWl/GTb329Nnmk6evPvpTOg5Z2ruCkTMW7wOHp0D0c53vSsQUatcA71m93tjASIG1m+Hh967eXDO0ZPNLRcuLPh0c/Enm0o/3eqqqM8oqbVPnac3S0ZGNLAixLiyFtYi4uyC1dAnFWxSN0besvsg4vmHxxXckCwfPtqEF84+ODYfLEIbo86fs34Yo0deKIRY4eYBmbv2NiJeuO/ZucPnLMldtPZfIxS4623akr5+2z5EHDhjHvRJ27znG0R86AUV/jnjyfcuMvrrM8qpU2dPnjzxt6cluH/GK55liLi8bgc8nAIPvle2YiMiqpVroNfsgW/NR8TqjXvgkZl6M79+635EfGSUCn+aDP941/xy0UT3sjuG5hmsvIFIRocM0enPp1Ui4qq1OyJi5sB903uP0U6fO3us6eQN/dy/H5TZeKTpwvmzD4zNB3PYK/pRdmQivInlwS7eNCj7UGMzIrLvLYZY54HGY4jY+8UyiJFuHZj9zaEmRLxvpHdEyhJE3N94dKKr8lXPspNnzpw8c/pvI1WITd24Yz8ibt5z+HX5w6HvzkfEuk27IS7jD09kNzd/i4gN2w4NmVH56FgNEREvlK7YuDCw6eyZU4hY/PF6eGiO5dVSREQ8t3Ld7ofHFITN6nBTs1AcUj9ej4gHDh373UCP3sobiEizkt4m3OLwNGzfh4hLQ1ucvlV7Go8j4rt5q+GRtD8+KZ86+S0i9nyhABJ5ivDf09e5KiNBb/fc2D9zWe2WjbsOxkyugETXR3XbNnz1zT9Ga5DA39Q/88Pglo079v9rlBf6Zkz0LN+y51BLy4Xz58/Wb9rreGsBxPO6BLHftLLaL3YfOtqct7jeMqlo4879vg8b9EkiJPLj5I/Xbd3XePzELO9KeChtpj+0v/E4YsuqNbumuCs37tw/2/cZxPPd7CJfXrN51+GmppODps+Hh9OeTX1/w44DiHju7LmFq7/803AFzE6acEbCUYSniAiJ3B1P5RQt23Tq1GnEC1/tPTwlc7nezOss7v9+Inv1uu3rt+/726h8MPO0o3M612QUxXJGwukd2T2S3T0e91D9MiMdmd36ea5zuI39Mg2sh7LL3ZM93ZNlingMdg9Ep0UR8S9P5f7xqTyDlYe4DAPDG1g3xGcYrM7bBmRe389tYN3XJ8vdWM7g8OhZCeKcJiL/fkBm9+SsCDsHsc47BuXcOTQPzE6wSNc53N1YUU9kPSNDvPMGh3TboOzuRIy0uSEmPcrG3/W0cseTeZCQAQkZRiJQYZeV8DQRTKwM5gyIT7tj0Ny7h+Z2T3ZDdIbRJuhZUe+Qrk8Wr0uWDMk8RYQo5sf6tK2YHCLN8no7H2GXDXaRYuVIu6xjeIqIFJENrKCzizq7YCASRTgDkfU2CZI4sLh0Np52iAZWNDp4IytE2N1gFSLtosEuRNgEnU0wMoKR5Y1E1tkknY3TM7yRyAYigoUDC69nJCOR9HZRz0gGIhpZyWDnwcZBkhBpEwxEMrJuPSOBxQVWZySRaYdkZLhuDGdqDUsIJiIYCGcgPFh5SOIiknijXTA4JCMRjAwPNh5sHM0IUSzf6S2/E0bh9mhWosNPEGyrW0SzoomIFBt+qOWM4YADaRVNXBTD0a3OLUexYftv9eloVgy72nRrbe3fJZoVjR28v/Zf2xx3wdTqKod9Zo4irTGGa/XcxPA042rvGEU4ioT/dLWh/L4T7dqMWKeJ5eg2Fh1FMxxNLspELilDh2+OpGOZNoee/U518PsvHmyPtzAumjjDojpnxJvCsRpyFf0gOt9tR5yJ8G1hNrEtJBaO3V1+EWiWpwlHERdNONPPFt69aJ6tbf1cDX1fRjQrGYkISTzYJEhqk0UAK6dLkigi0q1BNZ4mIs3yekYCC6+zizTLUcTZAfS19B194kwXA0k8RUSKlYysK5IIYOfBIkKSYCQyTZw04U0s16qOp7NXb+VHv8i4+jOkIVkysJl/flq5Z0T+3cPVu4erdw9X7hrpvWdk/p+GzaVYiSIiRXiK4SkiGBjx5sFZ//uc8l9DvJFsloGIJiKaCP+dhn15bKxjkJtmw3QEA5Ghbzr0Tdfb3AaH56ZB2feOyLtjaJaRlSkiU6zYIdZ+rWDbxflr+mkZ6WyeWwdkbti271hT86mTp8+dPXvuzJlzJ89cOH++esMeU5KgY8IRL97IShAtTMn9pLn5VEZREGIzDMlZNCtS5JJl+AqJbep4pPVLOJIZaRe7s9Lz/LKJns9+P8QLsfyIOQsRL6xcsz3SJgNxU3aBIkInrbRF5cNL3k8z12iWp1kO7PxNg3L3HTqOiF9/c2Tjjn0bdx3YsHPfF3sOzlv5hZGRdcQDSQLEuSBOgAdnT/etRsSsBbXQVwSzCHFOYESKlQysBIkcxGVE2AWKiEZGBKsIMU6IzoDYjAgrT7GikRFoRgALB7FOiHVCTDokugxEArNosDlPnz6JiPcOnwu95kRPKilc+vnbeZ8ZbKKBkSOIDAkuiM6A2HRIdBoYkWYFIxEgkYN4p84uQqIAsRzEuSIYkU7mfvSrsGswYqSbB+bsDvtrb5fCI7PBwoHFCVYXJAkU64Z44fp+8lMzF49xffzXwZ7JWZ8hoqs8ANEZvccVWV8tv3VIbqQ9M4KRH36xyPpaya2DsiPtEsRzv388c8j0eZOkpewbJd1YEcx8pMMNcRl/GJI75L2Fkz3Lnp294P5RKkSnX/94dvLU8sajJ7Dl3Etz3r9naN6N/TMfe6Hg7yPyDIwUkSRDQlqvF/0vZVSOzvjgwefzId5lSJL0rNxrrJb0akV31v3oRP94blm/dxd0J3KETTKxMu3odDX8gYz27DuKiAOmvU/HCd375fRIzunRL9vAenRm9x1Pzq3bvC8cGz52orl24y5E5Eproa9zy55vEJFMLoE4KcLKbdh+ABGZKfPh4bSYSSXb9h7Ctk/N5n1/fTYPejttr5fuO3ICEU+eOomIp86cfTZl8UOjNUTEC+fPnT+DiM7CwMDXixCxav2uCLOTsgrZCxvw4qclvTAIsU6dRaj94itErAxtQTwf/q3i000GqxjBSEaWNzGun96OjjWd/KaxufHIiUPHmhpPnH565gLoNcO3fCMiflq7I26sb0zah6dOn0JErqQG+mZs2nUAEW2TiyFBiLBya7fuQ8S4SSU9zM5d+75BxOnqZ31G5OUvWYuIK9Zs7xbratj8NSKOTlukf2jmsJkLEHHjzm9uIILlZf/ho0dbLpz796yFt7Oep2YuQMTV67dD75RxcmU4FmqdUEQmF2/fexgRn0lZCI+lBjbuRMQtX38zeMq8SeKyc+fOIV7oO8EP5gwj4U0/7O3TpYw6xCE5YOSbB7Qy2nXg0MYdX2/e9c2Xuw9s233w8bcrrrfzR5uazp4//89nNeidBj2niaXViCiU1kB0ysavDiCi5TU/xPJg4Ru+3IeIvcZqllfKEDH0+R54LAUe5a97XHrFs+wl5+Lr+2Xf84z3kVFz/zI06+GRSlpxFWLLpl2HIYEDc8a+Q0cRz/zP09lw36wRs+cj4icNW2mzs+bL3YjY/6158OBsuH/mqNmLEPHj2q90j6Wt3rALEcc4P4L750Ccs3bTXkQcMq0S4nnqR70Z/m5GRxGx//T39XEuEyvTRO5OZLBI947wtuCZI8eOd2fdOjsPj6SPFz5ARLG4FvqkbPhqHyJaXy2COBdY0mu/3I2ID43RxrreR8TCj9dCdGokK0EiD/dPg55zII5j3yxfsXZXU/O3jceadu8/iNiyYedBSOR6JAsHDzchnr9/dD70Shs5eyEiLq3ZekuysPdgI+L5B5/PgQQRYpyJk/yI+PnWfYak1JVrv0LEQe+UQzwPCc4V9TsQcdC0xRDHGb/3u9kfxij6tTL4Rwo8lg6PpUKfVHgk7Y7BuUeaTpw7d/bvz86F3mnwUEpaURUiCiW10Cdtw469iEgmF0OvlCgr99Xew4j40GhtwDsLEXFF3TboPQeiM25gJb4sNF1b8c/hOafOnMYL556aufCmOGf0KG8rowRnDwd3sLEZ8dz/PJ0FD6Q8N2chIi6r3xZlda3duhcRk6aUwkOp0Ctt+PSFiLhi7Ve6mJTA5zsRcci7FRDHQ7xrxZqdPxMj8eaBOXv2HUPEyuovs+bX5y5an7Vobd6S9bP9tbo4Z9nyDYhYserLe5/Isb9cdqz5W0QUS0PQc9Zna7YgYtHStfcNynzP+1l41YyZUHSbw328uRkvtIxKrbzHIfIVIUT8oHprz+cURDx45Njt/T2mPnMySmsQccOug5DId0/mDx87gdjyimfZHcny0zMqEHHl2p3Qe/brympEXFr/1d+GZj7477z6L/ch4gRpKfROCW3chYhDps2HeAHM3Mp1uxBx0PTFEOcyfL/A4/dZs/kIm/vWQTkHG5vwis/Js6cjreK9Q7Wtuw+Ej5w9e2777r2ImPd+HTwwe3haZXvhLV8f2r3/ICLap5TAQ7MHvbO48Xhz+68bdu67Z2iuLs65smEHIp4+e3L/N0cPHmxEPHP46PHrkz2Rcc5FVVvChaXyYP83ihCxZtMufaKTtkvzVm7q2LH8Dz83mgVDgrB2y25EHDpjPsR5IIELbtiNiE/MWAxxvJHlfipGXAThTP0yB09//5nUD4emfjAs9YOn0yqfSflgROrigdMXGNksiOduf9Izwb18dlHIPKX0f0Zkj8pY0nt8UWSSBxJctqnl07Sqydkrbh8yt++k/FFpS/4wNDsySYC49LuH577qWZ5SUjs646PbHvdAIqezCbf2z3zJVekqrntR+OiuIZmD3p03bPbimwdl6pKc1yW7n5z+/stZn/YeX3T7kznPpb5vnVpqtEtgcekt3ONvlM/yhWb4Akmvl+oSXZFWWc8IzBulo9I/uHO4N8KeqbO5k6aWj8mo/PNwr94m0z8k+6UTRkaHEElkSOAgXoR4HuJ5iBcgXoRYEeI4inUbWAGsIsRkQJ80MLvA6oboDLC66GQpkhEhnoNHUyE6A5IkSHBBjAtsPMWIRiKDhYe+qdAnHaJnQ5JsIJKRFSHJBX1SoE86xHJgdUGsC2LT9DaOZiVgRIhJgb4usHBgEyHGCQnpeodIM6KecUOcE/qkw2NpEJseYReMrEgRNyS4IDYDbLLR4aGSZTDzEMODTQg/Z/+I8Mi1/H7BxHIUy1MXg2EizYqUQzSyIk1EIwnH0kTKIdJEMjLhWJqLIi4T4SgiGR3hoCVvZEWKlei28jTroohAsQJFOCMrmJhWh5MiopHlKSLRRKKJZCKCgfA0EShWoohAEYkigoHwRlakGY5ieSPLhd06AysaiECzgonlaVaiHVJrhpFDoh1iFCvRDrntHVHnKSI/iFFHCZepLbrIX6qOoTj+SrVX2OnBznSVhi7r3hV9/jFoOmHUpS5GXYy6GHUx+i2qi1EXoy5GXYx+K+pi1MWoi1EXo9+Kuhh1MepiFHXprrcuRlcT42rV/xOM2nfWUZccvOqGwKuffjEf8uIWvquUDEdB6dbCbXHI7zyLbtv9epl+UUbhzNEIGxfO+unIqC3Xs0NK6OW2ED79kjIUK1BXjDaK8CbChTOVIhk+ws5BEgdJPNiFSCacVNrO6JLZF74A9KWx+V+OUXeWMzkEI8PriXTLADmC4SlGuJigycpgzYBEF5hdkMhBogsSnWBONzr4KLsQTn2NCicemzmwuMDiArMTEjiwuAyMRBPexIomwtMsF8UKUYzLwLjAKoAlg2L4Wwdk3/VU3l1P5d02IItiRDC7wOrUE5FieBPLRTF8VHgXNhEjbByYXWARwCKAVYQkHqyuSFamWYFmO5+n/xEjunXHMGdg+MgkWSheddsAj87Wmn5sJHykXXjwuQLbuAVxL5UnjitPHFeWNLGs17/9BoaPYuXwXukIwt07UrVPmm8ZX2EeX2GeUG4e/37cmLKofnIk4drtohtxAiOAlfvHM3OffacyTQ7kqPWqVqcqtdlKXZq7+oV3F/V8VtPbRbC6KMZlIi6a5cOb2v48NI+ZVGGZUG4ZX2EdV26dUBH3Unn3flkGIn6fN27/ISOBIpzB5oKYtBnqZ4iYv3idLp4L72INZ6ZPTV+5oHhNqa+2pGBNSUH9+6Vr3uaqwMYZiRhOpwQz/+xbS5aUbyzzryn1rykrbJhfstabV39Lf7fOxlMknA0jgsV1Sz/p5VmVfn/9/KI1pb5an682P7+6wFdTUBAq8ddWFNUXFq6dwa34+9N5kJhqYESKCEZGgAQneWVe5byNpYVrKvxrSgvXzCtZp+bX39o/GxiRcvCdTrr/1I6iWBHMHCS4Pt+6t/nbU18farye4SDWaWBkIyuBlX8tZXmRv1ZTQppSrSnB0oKaN9OXg53Xs6KR4SkigUUeOnVBeXGdqlWrWkhTQ/78WndW4KZ+mRG2cF4tD2bnn55wc55V84vX+pRqRV3tVVYVqNWaWqeqtfneKk0JKFowXw2WFtf78+uYicVgdRnsnIHlIJG3TJxXVrRWVUOaWu3Takt8tVk5gRsHzNUxIsUKpp+PUfjOordJd41QxqQu2bhl97Yde7bu3P165vJ7hysGu6S3i2BxvTZnWUlBnaIEVSWoKsGSgrqpqcshSdATkXIINOsGizD09UUVRQ2aWqMpQUUJFvpqpOzAjckesPEGVgQL91+PS2J2oNRf7VWrFGWV4g2qSkjLD/l8dYVavc9XrSohr1arqiFNCfi1YHFhA5lUCmbeyMhg4RMnlpYXNqhKQFGDmhr0+6oz51bfOCAXGIlmO0+2/fGMKMIbiAgJrrSS1eu/3BPYsKt+/e7q9XsaNu1QKxsoG6+3ucGc8dqc5Zcyqr0GozpVCapqQFHbGPXzgF0wMEKkxTU5fdm84tq53oCiVBWoVV41WKRVFxXWe3KCvGeVotaUFtX41KCiBtW8FV414NOqiwvqej+r6mwCWDjz+OKywjWqElCUoPrLMhIoIkK8s+/LBRNmVwx7u2LkWyXPT1sw5K3iJ98uBItTTzxgzngtZXlJQZ2iBlU1oKqBksKaqWlXYVReWHslI52dhwRX39G+0qI1mhb0KlWaElLVkN8fFDyhx0YV3MLKPYhwx+CcUW8vKfHVqb4qxRvwqtVl/vrFZZ+Pee8jXZIEViFxfEn5pYw8uaEb+/9ijOLS2XfLU7Vl03NXvJO9fObcT9/IWTY6ZSHEOfWsrLNwlzPy105JWQ42PpIVjGw4S8I17PVFFYX1mhpS1YCqBv0FNXJW4MZkNySJeotzevry0qJ6VQlqSkBVgwVaMDsndPvgHIhLAxuns/FgdUJc6rA3588rWldaWFde2DBT+KzP8/4o1h1pzwQzb55QVl60RlUCihpQlY52JLflv/9sc01v43uw8vL6zceajh0+2tx47MSR403Hm75ds3nnLYM8YBV1Fue1GfFG0hmjBOddQ3JUra4gP3x6UFUDpcV1/V+ZDwlphg7PnLokZzdG4rKq0z2ro0f5jUkCmNP1dtFAZDDziRMrfi1GQiThu/V393qh6IGxBQ+OVnuOVh8Ylffg81rP5309+nkik3iwXDHX/LVTUpZB0vdjFJNmfrG4rKguX21dzvK1oC+/7q4huWBxtW9qMhHe4JB0Nv72J3K6JWeCOT3SzpmIYGQEAxF/TUatHhbDg9kFFh7MHCRykOCCRBckZhiIbGAkMLteS1leUlDbzqg4bEfWdkYSWLhhry8qv4LRDQ43JDiHvbGooqRBVUJhRgVatZAd7EE4nZ2jLjocXBThaMJDkivSzlEsTxOhGxFa7ypmPnFi+a/DqMOqFN63IbYrvI0jkohg5SanLivxV4cZKWqgqLB2auonYOUMbVlFkMgPfX1hWVGDpgZVNaCpwQJftZwVuN4hQ6LrxekflfvrNSUQxlfoq3W6V0XZBbBdtv+Do9tSbcJZWFGEpwlvJCKYuYQJpRVFa8L3BO3imp3zCzG6zKHvsKdKMBARrNxrnTPinpp6DUbxGS/NWHopoxopa3UPwuvsAtUhGz2ci2RsdaFb9/J1YFTyazLqqI4Rr3CPwcpNTruc0ZSLjEQjI0Ci66qMbkh2Q1zayDcXlpesU9RWRv786rlK9W0DPBE2nmI6mnO4ORdYMwxseJs2RxHO8F12lH0lI5rwV6a7/SwxtrCdG4gAVu6V1I/LC2rz1WpVDahKoNRf+2raUkjMiCSCgeGNhAOLa+jUBWWFrc+Qqhoq9Fc7s6q62UWITbWPLyovWqe2LlUBTQsU+xt6P1cI5nTKxtEMTztEExEMrKhL4iwTKv53pAqWdLCkG+w8RTiDQwazbG59zg4qapWmBHz5te6c0I0D5gLxGB3yxUxGIoa3x0YRseOWiZ+Zkdn58oylJf5aTQlq4TW7oGaacxlYeT1xGRkhkggQ63rm7UXl7YyUQElBzUxxFWV2QWL6X4bmFuWHCrTWJd69a/IAAATdSURBVF9VAyXFda/OXg7xqTqGNxCBtksGwoPZ9cdBOf6CtUVFayfNWnrvMypYnGCVjEwmWKTECRVhRqpalZ8XLMqv9WStjnrcC0ky2GWwS62ySWATdaxAJ/Mm+y/GyOoa/mZlWWGN2rqgBHxqKNcbuvuJTIhLB6sA8ek9SLrTs7rQV902FwJl/oYJsz6OSMzQWTmjjZ8jrCj21bTakRpQ86uKffVkQgUkpEJCGiS6ID7lBoc03fVpUWHQp4ZKi+sKChpem7P8vpGqjrghkUscX95uR4paVZBf48mpum+E+qeh2p3DtDuHaXcN0+4cqt45VL3rae3m/jkGRjYQV3ugDq6MYP44mdo2rEZdvKcIYHY9OtZX7m/QtOo2QwgW51dnuEOPjSr46xDPI//W3k7/1O+ryVOrNCWoKgFNCZQWr7G+UAhmJ8WIkOC0jCstKa5XlaowI0Wp0rSqwoLqSe99GD/G/+gozfHyfGd2VZm/WlGCihJSvUG/Wl05f8OEOUt1SRJY5MTxJW2MAvnqak0JepXqPCWkKCFFCXm91V6lVUX+BtuEMkiSjA6JZrnW/77Scef1f6JWWB3+D6SRiGCTbnBI7qyq4oKgqgUUpSpMqsBXXVxQm6/VFPrrS/JrFSWgqkGvFpirrir0heTswE0OSWcVIm1chI03Jrmmc5+UF9V7lZWqGtDC5qYFSvy15UUNJUX15UUNhQWt1yBsKcUFDTlza+4Y4NbZJLC4E8aVlPkbwjeN9jmbrwV8aqhNQZ8a8qk1FUV1zKR5YJUMrJtihbAgksg/ifREjiByBJF1RNIzkt4u6u2C3uaGhLQ+Y/yl/jX5asjrrWp3KRR1tapVaWqVplQpWlBVg3PzV/vVQEnh2sdG+SDBqbOF/w+eC+LT/88Aj5AbLMqv9noD7Y+jihLwKgFVCXiVqouDV4KFvpp8f/UDz+VDgmBgPGDmE8aVlfnrL2N0uZSgqgTL/LVJE+aBRYpg3HpGDguikrN/ImVFJWdFOTKjHOEvniiH3M0hRxFZn8gNfmWeT61unXFKlde7WlEDmhZU1IBXqdLUgKoEFGW1z1s74JUig5Wj7WIUK3dzCCZW7kakiETn35/MlHJWF1ycswGvWqWogXw1qGjtg6/StGBubih6lBphTotipSg2y2gVbBOvYkdXxVRcUMNMmGe0u03JWVHJOWGB010VVobnamr7taOuXtJTleEJtCkY/uLMCjqzQhmeYJq8UlGqNK11VdZarenin5paparBXG8wVVrh9ARdme0KuTKDzszQLHmVJ2d1vhLqOCpNDWhhxO1HlGB2TtUcYWW6J9jaJXfAnXNJme+QogTknNUZmVVpmaH2cYFPC4ZVoF5FPjXYXuC7SxZooQI15NcuUaFWXaRVF2nV/g7X/5r9UwOKGvTl1xTmV18mv1bjz6/RtKCqVnVSjxLIVwIFWrUvv8avVfu1an9+tU8Nddp6q7xVPiXg00L5WqhAC4YFXiUYlnINea/QNUoGFKVKaR3qVdQpoPAINeXq57a5I50xuhx6501fdoq39ayq9qGBqlZdlHKF1GvoypLKD+jKtRhpSpWmXJ3C9xztj+ByqYKqGtTCl6RtaPCfDOz/E3Ux6mLUxaiL0W9FXYy6GHUx6mL0W1EXoy5GXYy6GP1W9H8BgzlBgpxonZ8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AutoShape 4" descr="data:image/png;base64,iVBORw0KGgoAAAANSUhEUgAAAGEAAABhCAIAAABJZFj0AAAgAElEQVR4nO2ceXwUVdb3T6fTXdUB3HXmeUbfmVHHZ5x5ZnQUVBSyd3e661YH2URBAR0QVDYXwB1ky9Zda3c20lWVTmcPi0BcAEUg3Z2VRRBZZZFNCEuI7OS8f3QSwmbUcXs/b/rz+6NTfesu3zr3Vp1T5wZMhO/Sdwt+9R789tXF6McyiiJ81K/ds9+Ors6oG+GjCE+zv37/fgu61lwTTUSkWYFmBZrlw/oRtdNEoIlAEYFuE0WEtmoFmhV+4dHShKPJD2796ozCFVGsSLGCiXA04SiW+wFdYbi2ekQjESlGoBjRyIpGVqQZnmYlihUpVqRZsbOqfiqInIlwNMNRDG8krU1Tnbd+DUZhk6FYzsC6IZGHeEFnd1MsT3VmRzTDtYq4TIQ3MpyOEYCRDaxAk0yw8RCbAmaeYiUjK+nskt4uUoxIEZ4iHM24TISLIlwUaYPLCjQrGogMDK+zt5khw0cxP+BShdGYCGdieBPhaEYEhoc4HmJdYOFph0izYhThu5FO6rwKI4rl9aznusc9r+d86iwK3T/Wr7O5aUaiO0yZK0URPiwjESgiGolsckg08RgdQkSS3HOsny+vGSd8HMnIEaynm8MT5ZAMRDCwItU6Gfl2UUSgiGggEs26u7GSiWRSye7WYgzfsVHTRXWcBO1lWis0MQLlECLtzh62rGdTPxDLawfPrNQnuihWNBGh07vT1e1IZxdvG5xzrOkUIg6cvQTiMyMdbiMRjESMZESdjTMwQrjTYRkYQWcTIuyCgYiRRNLb5O6E/6hm69bdh/85pgB6O59LWYSI67ft0cW7/s9Qdd3Wveu3fv3nZ+ZCkmhgZSMrGYkYrt9IRCMrG1gZEnjzlIptuw+XLf9cl5iuJ7KRSBQRDUQMt2UkIkUEmhVpVuoIiCIcRcRImwQ2PjI82Vk5kkgQ68paWIeIiJhX2QB9Uo0OiWbFTmf0RUZR7YwcvM4m3Twwd8/+o4jomLUQEnlIECHOCQkcxDuvT/ZA/BxI4GhWpBgB4lIhPuN6h0gzIsSkg5WDJAli0rftO4CI/zvSC73m/G5wXu8x2r3P5kGicMfArAsXLlw4f/YPg2SIdgHjgZh0MPMG1mNkRbAKEJMGFjc8msa8VoqIdV/shgemQ5JkYN2Q4IK49O6spLcJEJuus/MUEWnGRbMumnA0w5mSJZ3VCdFpkUn8dckiJKRBgtNIZDALJnPKoSNHEFvsr/rpJDnS4TGy0vdZua/CiHLwYJNuGpi1e/8RRGSmLYI4QVpY5/1o3eDXyz6u2bV99+GFVZseHJsfYRF1CcKAd+Ytr99+8FDj9t37xQV1tz6e/cencpcENzefPNVy/kzdpr1v5q7oOdqnfbx+grQ0+iU1uH73ufPnzpw9Hdqw+6kZiy2vlixctfklcbk+UYxIFAZNn79g5ZcjZn8w7L0FG7YfbGk5e+R484e1OxKnlsEjaf8aXViy/IudB46s33bg9dxVNCOCTQgvKBThKMJH2lzXM+Jbyso1W77ed7CxMrS935ul0Dvtvue1T9fvOHf2bMuFMyvX7Xom5cOIRJ5qZfS916PvZMQdOtaE2PLtieZN2/cePtqEiJ/v2A9xGdETixHx8PFmzh9YtPpLRFy3de8/RmZ/Urvj5MnmlvNn123b+2buZ0+/W46Igc939h2n1m7cc+7s2XNnTtd/ufeJaRUTxY8RsezTjdAnHWLF2fmrENG7ZM2T7y3YuOPQhfPnmo5/W7Vue8z4kn8Mz2tsOomIy2u27dp3CBFzKxt08U4DK9KsRBFBn8Qbzc5FVZsRcf+ho5/UbEJsQcQnps3/y9Cs2o1fnz5ztuXc2YYte8dyH+niOMrxEzGyvbsYYrltexsR8e3cKn3vlF5jfN+ePtty4cx/D5KnZC5HxM/qtnZLdMLDs8elL0nxV/1ucBZEp2zc/jUi3j86B+6b+dT0+Yi4ct0O6Ou6fVDmieZvm5qb7hySCf+aNSXnE0RUP/gcojMgRnwr91NEVD9YC/fNtE8uR8Tg+u3w8HsQl/FJ3WZEfHxqMfx9OhU/a/3W/YgtfV8qgniXkZGMjAgxaQOnL0TE9VsP3MaK0GvGwHfmI+Keg40RFu4Gwh9sPNFy/szfR86FON7gkH+wHXVcs8Eu3zQwa8++I4hom7YIYlxf7T+CiA+Mzodo7rp+7p17GxFbHvi395/D5x48cgIR8cKFlWt3TZWX/qG/B2Kc3Vjhi53fIGKvFzToOWfI9HmIuGr9dohJvWvY3JMnTzaf/PaeEbnw4KwpuR8jorfyc+ibBjHCW7nLEVGrbICes/q9UYGIwc93wmNzbuqf1dh0sgUvLGvYunTNjg9DG440H0fEydkrINppIDJtkyAuQ5pfi4jpRVXwSBpYhOsIv3P/YcSWf41VbyTC4SMnsOXcA2PywSJSRPw+C/YPZvTQi36I428e4Nm19zBiS9+XCuCB2b/rL08UPlwU/PLb06cQcX/jsXuenquPd23aeQARe471wkNznpq+ABFXrd8BMWl/GTb329Nnmk6evPvpTOg5Z2ruCkTMW7wOHp0D0c53vSsQUatcA71m93tjASIG1m+Hh967eXDO0ZPNLRcuLPh0c/Enm0o/3eqqqM8oqbVPnac3S0ZGNLAixLiyFtYi4uyC1dAnFWxSN0besvsg4vmHxxXckCwfPtqEF84+ODYfLEIbo86fs34Yo0deKIRY4eYBmbv2NiJeuO/ZucPnLMldtPZfIxS4623akr5+2z5EHDhjHvRJ27znG0R86AUV/jnjyfcuMvrrM8qpU2dPnjzxt6cluH/GK55liLi8bgc8nAIPvle2YiMiqpVroNfsgW/NR8TqjXvgkZl6M79+635EfGSUCn+aDP941/xy0UT3sjuG5hmsvIFIRocM0enPp1Ui4qq1OyJi5sB903uP0U6fO3us6eQN/dy/H5TZeKTpwvmzD4zNB3PYK/pRdmQivInlwS7eNCj7UGMzIrLvLYZY54HGY4jY+8UyiJFuHZj9zaEmRLxvpHdEyhJE3N94dKKr8lXPspNnzpw8c/pvI1WITd24Yz8ibt5z+HX5w6HvzkfEuk27IS7jD09kNzd/i4gN2w4NmVH56FgNEREvlK7YuDCw6eyZU4hY/PF6eGiO5dVSREQ8t3Ld7ofHFITN6nBTs1AcUj9ej4gHDh373UCP3sobiEizkt4m3OLwNGzfh4hLQ1ucvlV7Go8j4rt5q+GRtD8+KZ86+S0i9nyhABJ5ivDf09e5KiNBb/fc2D9zWe2WjbsOxkyugETXR3XbNnz1zT9Ga5DA39Q/88Pglo079v9rlBf6Zkz0LN+y51BLy4Xz58/Wb9rreGsBxPO6BLHftLLaL3YfOtqct7jeMqlo4879vg8b9EkiJPLj5I/Xbd3XePzELO9KeChtpj+0v/E4YsuqNbumuCs37tw/2/cZxPPd7CJfXrN51+GmppODps+Hh9OeTX1/w44DiHju7LmFq7/803AFzE6acEbCUYSniAiJ3B1P5RQt23Tq1GnEC1/tPTwlc7nezOss7v9+Inv1uu3rt+/726h8MPO0o3M612QUxXJGwukd2T2S3T0e91D9MiMdmd36ea5zuI39Mg2sh7LL3ZM93ZNlingMdg9Ep0UR8S9P5f7xqTyDlYe4DAPDG1g3xGcYrM7bBmRe389tYN3XJ8vdWM7g8OhZCeKcJiL/fkBm9+SsCDsHsc47BuXcOTQPzE6wSNc53N1YUU9kPSNDvPMGh3TboOzuRIy0uSEmPcrG3/W0cseTeZCQAQkZRiJQYZeV8DQRTKwM5gyIT7tj0Ny7h+Z2T3ZDdIbRJuhZUe+Qrk8Wr0uWDMk8RYQo5sf6tK2YHCLN8no7H2GXDXaRYuVIu6xjeIqIFJENrKCzizq7YCASRTgDkfU2CZI4sLh0Np52iAZWNDp4IytE2N1gFSLtosEuRNgEnU0wMoKR5Y1E1tkknY3TM7yRyAYigoUDC69nJCOR9HZRz0gGIhpZyWDnwcZBkhBpEwxEMrJuPSOBxQVWZySRaYdkZLhuDGdqDUsIJiIYCGcgPFh5SOIiknijXTA4JCMRjAwPNh5sHM0IUSzf6S2/E0bh9mhWosNPEGyrW0SzoomIFBt+qOWM4YADaRVNXBTD0a3OLUexYftv9eloVgy72nRrbe3fJZoVjR28v/Zf2xx3wdTqKod9Zo4irTGGa/XcxPA042rvGEU4ioT/dLWh/L4T7dqMWKeJ5eg2Fh1FMxxNLspELilDh2+OpGOZNoee/U518PsvHmyPtzAumjjDojpnxJvCsRpyFf0gOt9tR5yJ8G1hNrEtJBaO3V1+EWiWpwlHERdNONPPFt69aJ6tbf1cDX1fRjQrGYkISTzYJEhqk0UAK6dLkigi0q1BNZ4mIs3yekYCC6+zizTLUcTZAfS19B194kwXA0k8RUSKlYysK5IIYOfBIkKSYCQyTZw04U0s16qOp7NXb+VHv8i4+jOkIVkysJl/flq5Z0T+3cPVu4erdw9X7hrpvWdk/p+GzaVYiSIiRXiK4SkiGBjx5sFZ//uc8l9DvJFsloGIJiKaCP+dhn15bKxjkJtmw3QEA5Ghbzr0Tdfb3AaH56ZB2feOyLtjaJaRlSkiU6zYIdZ+rWDbxflr+mkZ6WyeWwdkbti271hT86mTp8+dPXvuzJlzJ89cOH++esMeU5KgY8IRL97IShAtTMn9pLn5VEZREGIzDMlZNCtS5JJl+AqJbep4pPVLOJIZaRe7s9Lz/LKJns9+P8QLsfyIOQsRL6xcsz3SJgNxU3aBIkInrbRF5cNL3k8z12iWp1kO7PxNg3L3HTqOiF9/c2Tjjn0bdx3YsHPfF3sOzlv5hZGRdcQDSQLEuSBOgAdnT/etRsSsBbXQVwSzCHFOYESKlQysBIkcxGVE2AWKiEZGBKsIMU6IzoDYjAgrT7GikRFoRgALB7FOiHVCTDokugxEArNosDlPnz6JiPcOnwu95kRPKilc+vnbeZ8ZbKKBkSOIDAkuiM6A2HRIdBoYkWYFIxEgkYN4p84uQqIAsRzEuSIYkU7mfvSrsGswYqSbB+bsDvtrb5fCI7PBwoHFCVYXJAkU64Z44fp+8lMzF49xffzXwZ7JWZ8hoqs8ANEZvccVWV8tv3VIbqQ9M4KRH36xyPpaya2DsiPtEsRzv388c8j0eZOkpewbJd1YEcx8pMMNcRl/GJI75L2Fkz3Lnp294P5RKkSnX/94dvLU8sajJ7Dl3Etz3r9naN6N/TMfe6Hg7yPyDIwUkSRDQlqvF/0vZVSOzvjgwefzId5lSJL0rNxrrJb0akV31v3oRP94blm/dxd0J3KETTKxMu3odDX8gYz27DuKiAOmvU/HCd375fRIzunRL9vAenRm9x1Pzq3bvC8cGz52orl24y5E5Eproa9zy55vEJFMLoE4KcLKbdh+ABGZKfPh4bSYSSXb9h7Ctk/N5n1/fTYPejttr5fuO3ICEU+eOomIp86cfTZl8UOjNUTEC+fPnT+DiM7CwMDXixCxav2uCLOTsgrZCxvw4qclvTAIsU6dRaj94itErAxtQTwf/q3i000GqxjBSEaWNzGun96OjjWd/KaxufHIiUPHmhpPnH565gLoNcO3fCMiflq7I26sb0zah6dOn0JErqQG+mZs2nUAEW2TiyFBiLBya7fuQ8S4SSU9zM5d+75BxOnqZ31G5OUvWYuIK9Zs7xbratj8NSKOTlukf2jmsJkLEHHjzm9uIILlZf/ho0dbLpz796yFt7Oep2YuQMTV67dD75RxcmU4FmqdUEQmF2/fexgRn0lZCI+lBjbuRMQtX38zeMq8SeKyc+fOIV7oO8EP5gwj4U0/7O3TpYw6xCE5YOSbB7Qy2nXg0MYdX2/e9c2Xuw9s233w8bcrrrfzR5uazp4//89nNeidBj2niaXViCiU1kB0ysavDiCi5TU/xPJg4Ru+3IeIvcZqllfKEDH0+R54LAUe5a97XHrFs+wl5+Lr+2Xf84z3kVFz/zI06+GRSlpxFWLLpl2HIYEDc8a+Q0cRz/zP09lw36wRs+cj4icNW2mzs+bL3YjY/6158OBsuH/mqNmLEPHj2q90j6Wt3rALEcc4P4L750Ccs3bTXkQcMq0S4nnqR70Z/m5GRxGx//T39XEuEyvTRO5OZLBI947wtuCZI8eOd2fdOjsPj6SPFz5ARLG4FvqkbPhqHyJaXy2COBdY0mu/3I2ID43RxrreR8TCj9dCdGokK0EiD/dPg55zII5j3yxfsXZXU/O3jceadu8/iNiyYedBSOR6JAsHDzchnr9/dD70Shs5eyEiLq3ZekuysPdgI+L5B5/PgQQRYpyJk/yI+PnWfYak1JVrv0LEQe+UQzwPCc4V9TsQcdC0xRDHGb/3u9kfxij6tTL4Rwo8lg6PpUKfVHgk7Y7BuUeaTpw7d/bvz86F3mnwUEpaURUiCiW10Cdtw469iEgmF0OvlCgr99Xew4j40GhtwDsLEXFF3TboPQeiM25gJb4sNF1b8c/hOafOnMYL556aufCmOGf0KG8rowRnDwd3sLEZ8dz/PJ0FD6Q8N2chIi6r3xZlda3duhcRk6aUwkOp0Ctt+PSFiLhi7Ve6mJTA5zsRcci7FRDHQ7xrxZqdPxMj8eaBOXv2HUPEyuovs+bX5y5an7Vobd6S9bP9tbo4Z9nyDYhYserLe5/Isb9cdqz5W0QUS0PQc9Zna7YgYtHStfcNynzP+1l41YyZUHSbw328uRkvtIxKrbzHIfIVIUT8oHprz+cURDx45Njt/T2mPnMySmsQccOug5DId0/mDx87gdjyimfZHcny0zMqEHHl2p3Qe/brympEXFr/1d+GZj7477z6L/ch4gRpKfROCW3chYhDps2HeAHM3Mp1uxBx0PTFEOcyfL/A4/dZs/kIm/vWQTkHG5vwis/Js6cjreK9Q7Wtuw+Ej5w9e2777r2ImPd+HTwwe3haZXvhLV8f2r3/ICLap5TAQ7MHvbO48Xhz+68bdu67Z2iuLs65smEHIp4+e3L/N0cPHmxEPHP46PHrkz2Rcc5FVVvChaXyYP83ihCxZtMufaKTtkvzVm7q2LH8Dz83mgVDgrB2y25EHDpjPsR5IIELbtiNiE/MWAxxvJHlfipGXAThTP0yB09//5nUD4emfjAs9YOn0yqfSflgROrigdMXGNksiOduf9Izwb18dlHIPKX0f0Zkj8pY0nt8UWSSBxJctqnl07Sqydkrbh8yt++k/FFpS/4wNDsySYC49LuH577qWZ5SUjs646PbHvdAIqezCbf2z3zJVekqrntR+OiuIZmD3p03bPbimwdl6pKc1yW7n5z+/stZn/YeX3T7kznPpb5vnVpqtEtgcekt3ONvlM/yhWb4Akmvl+oSXZFWWc8IzBulo9I/uHO4N8KeqbO5k6aWj8mo/PNwr94m0z8k+6UTRkaHEElkSOAgXoR4HuJ5iBcgXoRYEeI4inUbWAGsIsRkQJ80MLvA6oboDLC66GQpkhEhnoNHUyE6A5IkSHBBjAtsPMWIRiKDhYe+qdAnHaJnQ5JsIJKRFSHJBX1SoE86xHJgdUGsC2LT9DaOZiVgRIhJgb4usHBgEyHGCQnpeodIM6KecUOcE/qkw2NpEJseYReMrEgRNyS4IDYDbLLR4aGSZTDzEMODTQg/Z/+I8Mi1/H7BxHIUy1MXg2EizYqUQzSyIk1EIwnH0kTKIdJEMjLhWJqLIi4T4SgiGR3hoCVvZEWKlei28jTroohAsQJFOCMrmJhWh5MiopHlKSLRRKKJZCKCgfA0EShWoohAEYkigoHwRlakGY5ieSPLhd06AysaiECzgonlaVaiHVJrhpFDoh1iFCvRDrntHVHnKSI/iFFHCZepLbrIX6qOoTj+SrVX2OnBznSVhi7r3hV9/jFoOmHUpS5GXYy6GHUx+i2qi1EXoy5GXYx+K+pi1MWoi1EXo9+Kuhh1MepiFHXprrcuRlcT42rV/xOM2nfWUZccvOqGwKuffjEf8uIWvquUDEdB6dbCbXHI7zyLbtv9epl+UUbhzNEIGxfO+unIqC3Xs0NK6OW2ED79kjIUK1BXjDaK8CbChTOVIhk+ws5BEgdJPNiFSCacVNrO6JLZF74A9KWx+V+OUXeWMzkEI8PriXTLADmC4SlGuJigycpgzYBEF5hdkMhBogsSnWBONzr4KLsQTn2NCicemzmwuMDiArMTEjiwuAyMRBPexIomwtMsF8UKUYzLwLjAKoAlg2L4Wwdk3/VU3l1P5d02IItiRDC7wOrUE5FieBPLRTF8VHgXNhEjbByYXWARwCKAVYQkHqyuSFamWYFmO5+n/xEjunXHMGdg+MgkWSheddsAj87Wmn5sJHykXXjwuQLbuAVxL5UnjitPHFeWNLGs17/9BoaPYuXwXukIwt07UrVPmm8ZX2EeX2GeUG4e/37cmLKofnIk4drtohtxAiOAlfvHM3OffacyTQ7kqPWqVqcqtdlKXZq7+oV3F/V8VtPbRbC6KMZlIi6a5cOb2v48NI+ZVGGZUG4ZX2EdV26dUBH3Unn3flkGIn6fN27/ISOBIpzB5oKYtBnqZ4iYv3idLp4L72INZ6ZPTV+5oHhNqa+2pGBNSUH9+6Vr3uaqwMYZiRhOpwQz/+xbS5aUbyzzryn1rykrbJhfstabV39Lf7fOxlMknA0jgsV1Sz/p5VmVfn/9/KI1pb5an682P7+6wFdTUBAq8ddWFNUXFq6dwa34+9N5kJhqYESKCEZGgAQneWVe5byNpYVrKvxrSgvXzCtZp+bX39o/GxiRcvCdTrr/1I6iWBHMHCS4Pt+6t/nbU18farye4SDWaWBkIyuBlX8tZXmRv1ZTQppSrSnB0oKaN9OXg53Xs6KR4SkigUUeOnVBeXGdqlWrWkhTQ/78WndW4KZ+mRG2cF4tD2bnn55wc55V84vX+pRqRV3tVVYVqNWaWqeqtfneKk0JKFowXw2WFtf78+uYicVgdRnsnIHlIJG3TJxXVrRWVUOaWu3Takt8tVk5gRsHzNUxIsUKpp+PUfjOordJd41QxqQu2bhl97Yde7bu3P165vJ7hysGu6S3i2BxvTZnWUlBnaIEVSWoKsGSgrqpqcshSdATkXIINOsGizD09UUVRQ2aWqMpQUUJFvpqpOzAjckesPEGVgQL91+PS2J2oNRf7VWrFGWV4g2qSkjLD/l8dYVavc9XrSohr1arqiFNCfi1YHFhA5lUCmbeyMhg4RMnlpYXNqhKQFGDmhr0+6oz51bfOCAXGIlmO0+2/fGMKMIbiAgJrrSS1eu/3BPYsKt+/e7q9XsaNu1QKxsoG6+3ucGc8dqc5Zcyqr0GozpVCapqQFHbGPXzgF0wMEKkxTU5fdm84tq53oCiVBWoVV41WKRVFxXWe3KCvGeVotaUFtX41KCiBtW8FV414NOqiwvqej+r6mwCWDjz+OKywjWqElCUoPrLMhIoIkK8s+/LBRNmVwx7u2LkWyXPT1sw5K3iJ98uBItTTzxgzngtZXlJQZ2iBlU1oKqBksKaqWlXYVReWHslI52dhwRX39G+0qI1mhb0KlWaElLVkN8fFDyhx0YV3MLKPYhwx+CcUW8vKfHVqb4qxRvwqtVl/vrFZZ+Pee8jXZIEViFxfEn5pYw8uaEb+/9ijOLS2XfLU7Vl03NXvJO9fObcT9/IWTY6ZSHEOfWsrLNwlzPy105JWQ42PpIVjGw4S8I17PVFFYX1mhpS1YCqBv0FNXJW4MZkNySJeotzevry0qJ6VQlqSkBVgwVaMDsndPvgHIhLAxuns/FgdUJc6rA3588rWldaWFde2DBT+KzP8/4o1h1pzwQzb55QVl60RlUCihpQlY52JLflv/9sc01v43uw8vL6zceajh0+2tx47MSR403Hm75ds3nnLYM8YBV1Fue1GfFG0hmjBOddQ3JUra4gP3x6UFUDpcV1/V+ZDwlphg7PnLokZzdG4rKq0z2ro0f5jUkCmNP1dtFAZDDziRMrfi1GQiThu/V393qh6IGxBQ+OVnuOVh8Ylffg81rP5309+nkik3iwXDHX/LVTUpZB0vdjFJNmfrG4rKguX21dzvK1oC+/7q4huWBxtW9qMhHe4JB0Nv72J3K6JWeCOT3SzpmIYGQEAxF/TUatHhbDg9kFFh7MHCRykOCCRBckZhiIbGAkMLteS1leUlDbzqg4bEfWdkYSWLhhry8qv4LRDQ43JDiHvbGooqRBVUJhRgVatZAd7EE4nZ2jLjocXBThaMJDkivSzlEsTxOhGxFa7ypmPnFi+a/DqMOqFN63IbYrvI0jkohg5SanLivxV4cZKWqgqLB2auonYOUMbVlFkMgPfX1hWVGDpgZVNaCpwQJftZwVuN4hQ6LrxekflfvrNSUQxlfoq3W6V0XZBbBdtv+Do9tSbcJZWFGEpwlvJCKYuYQJpRVFa8L3BO3imp3zCzG6zKHvsKdKMBARrNxrnTPinpp6DUbxGS/NWHopoxopa3UPwuvsAtUhGz2ci2RsdaFb9/J1YFTyazLqqI4Rr3CPwcpNTruc0ZSLjEQjI0Ci66qMbkh2Q1zayDcXlpesU9RWRv786rlK9W0DPBE2nmI6mnO4ORdYMwxseJs2RxHO8F12lH0lI5rwV6a7/SwxtrCdG4gAVu6V1I/LC2rz1WpVDahKoNRf+2raUkjMiCSCgeGNhAOLa+jUBWWFrc+Qqhoq9Fc7s6q62UWITbWPLyovWqe2LlUBTQsU+xt6P1cI5nTKxtEMTztEExEMrKhL4iwTKv53pAqWdLCkG+w8RTiDQwazbG59zg4qapWmBHz5te6c0I0D5gLxGB3yxUxGIoa3x0YRseOWiZ+Zkdn58oylJf5aTQlq4TW7oGaacxlYeT1xGRkhkggQ63rm7UXl7YyUQElBzUxxFWV2QWL6X4bmFuWHCrTWJd69a/IAAATdSURBVF9VAyXFda/OXg7xqTqGNxCBtksGwoPZ9cdBOf6CtUVFayfNWnrvMypYnGCVjEwmWKTECRVhRqpalZ8XLMqv9WStjnrcC0ky2GWwS62ySWATdaxAJ/Mm+y/GyOoa/mZlWWGN2rqgBHxqKNcbuvuJTIhLB6sA8ek9SLrTs7rQV902FwJl/oYJsz6OSMzQWTmjjZ8jrCj21bTakRpQ86uKffVkQgUkpEJCGiS6ID7lBoc03fVpUWHQp4ZKi+sKChpem7P8vpGqjrghkUscX95uR4paVZBf48mpum+E+qeh2p3DtDuHaXcN0+4cqt45VL3rae3m/jkGRjYQV3ugDq6MYP44mdo2rEZdvKcIYHY9OtZX7m/QtOo2QwgW51dnuEOPjSr46xDPI//W3k7/1O+ryVOrNCWoKgFNCZQWr7G+UAhmJ8WIkOC0jCstKa5XlaowI0Wp0rSqwoLqSe99GD/G/+gozfHyfGd2VZm/WlGCihJSvUG/Wl05f8OEOUt1SRJY5MTxJW2MAvnqak0JepXqPCWkKCFFCXm91V6lVUX+BtuEMkiSjA6JZrnW/77Scef1f6JWWB3+D6SRiGCTbnBI7qyq4oKgqgUUpSpMqsBXXVxQm6/VFPrrS/JrFSWgqkGvFpirrir0heTswE0OSWcVIm1chI03Jrmmc5+UF9V7lZWqGtDC5qYFSvy15UUNJUX15UUNhQWt1yBsKcUFDTlza+4Y4NbZJLC4E8aVlPkbwjeN9jmbrwV8aqhNQZ8a8qk1FUV1zKR5YJUMrJtihbAgksg/ifREjiByBJF1RNIzkt4u6u2C3uaGhLQ+Y/yl/jX5asjrrWp3KRR1tapVaWqVplQpWlBVg3PzV/vVQEnh2sdG+SDBqbOF/w+eC+LT/88Aj5AbLMqv9noD7Y+jihLwKgFVCXiVqouDV4KFvpp8f/UDz+VDgmBgPGDmE8aVlfnrL2N0uZSgqgTL/LVJE+aBRYpg3HpGDguikrN/ImVFJWdFOTKjHOEvniiH3M0hRxFZn8gNfmWeT61unXFKlde7WlEDmhZU1IBXqdLUgKoEFGW1z1s74JUig5Wj7WIUK3dzCCZW7kakiETn35/MlHJWF1ycswGvWqWogXw1qGjtg6/StGBubih6lBphTotipSg2y2gVbBOvYkdXxVRcUMNMmGe0u03JWVHJOWGB010VVobnamr7taOuXtJTleEJtCkY/uLMCjqzQhmeYJq8UlGqNK11VdZarenin5paparBXG8wVVrh9ARdme0KuTKDzszQLHmVJ2d1vhLqOCpNDWhhxO1HlGB2TtUcYWW6J9jaJXfAnXNJme+QogTknNUZmVVpmaH2cYFPC4ZVoF5FPjXYXuC7SxZooQI15NcuUaFWXaRVF2nV/g7X/5r9UwOKGvTl1xTmV18mv1bjz6/RtKCqVnVSjxLIVwIFWrUvv8avVfu1an9+tU8Nddp6q7xVPiXg00L5WqhAC4YFXiUYlnINea/QNUoGFKVKaR3qVdQpoPAINeXq57a5I50xuhx6501fdoq39ayq9qGBqlZdlHKF1GvoypLKD+jKtRhpSpWmXJ3C9xztj+ByqYKqGtTCl6RtaPCfDOz/E3Ux6mLUxaiL0W9FXYy6GHUx6mL0W1EXoy5GXYy6GP1W9H8BgzlBgpxonZ8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7883" y="1126514"/>
            <a:ext cx="9239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5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alatino Linotype" panose="02040502050505030304" pitchFamily="18" charset="0"/>
              </a:rPr>
              <a:t>MC (</a:t>
            </a:r>
            <a:r>
              <a:rPr lang="en-GB" dirty="0" err="1">
                <a:latin typeface="Palatino Linotype" panose="02040502050505030304" pitchFamily="18" charset="0"/>
              </a:rPr>
              <a:t>hän</a:t>
            </a:r>
            <a:r>
              <a:rPr lang="en-GB" dirty="0">
                <a:latin typeface="Palatino Linotype" panose="02040502050505030304" pitchFamily="18" charset="0"/>
              </a:rPr>
              <a:t> on </a:t>
            </a:r>
            <a:r>
              <a:rPr lang="en-GB" dirty="0" err="1">
                <a:latin typeface="Palatino Linotype" panose="02040502050505030304" pitchFamily="18" charset="0"/>
              </a:rPr>
              <a:t>myös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amatööri</a:t>
            </a:r>
            <a:r>
              <a:rPr lang="en-GB" dirty="0">
                <a:latin typeface="Palatino Linotype" panose="02040502050505030304" pitchFamily="18" charset="0"/>
              </a:rPr>
              <a:t> DJ) </a:t>
            </a:r>
            <a:r>
              <a:rPr lang="en-GB" dirty="0" err="1">
                <a:latin typeface="Palatino Linotype" panose="02040502050505030304" pitchFamily="18" charset="0"/>
              </a:rPr>
              <a:t>suunnittelee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seuraavan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sukupolven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kuulokkeita</a:t>
            </a:r>
            <a:r>
              <a:rPr lang="en-GB" dirty="0">
                <a:latin typeface="Palatino Linotype" panose="02040502050505030304" pitchFamily="18" charset="0"/>
              </a:rPr>
              <a:t>.</a:t>
            </a:r>
          </a:p>
          <a:p>
            <a:r>
              <a:rPr lang="en-GB" dirty="0">
                <a:latin typeface="Palatino Linotype" panose="02040502050505030304" pitchFamily="18" charset="0"/>
              </a:rPr>
              <a:t>“Kun </a:t>
            </a:r>
            <a:r>
              <a:rPr lang="en-GB" dirty="0" err="1">
                <a:latin typeface="Palatino Linotype" panose="02040502050505030304" pitchFamily="18" charset="0"/>
              </a:rPr>
              <a:t>menen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klubiin</a:t>
            </a:r>
            <a:r>
              <a:rPr lang="en-GB" dirty="0">
                <a:latin typeface="Palatino Linotype" panose="02040502050505030304" pitchFamily="18" charset="0"/>
              </a:rPr>
              <a:t> tai live </a:t>
            </a:r>
            <a:r>
              <a:rPr lang="en-GB" dirty="0" err="1">
                <a:latin typeface="Palatino Linotype" panose="02040502050505030304" pitchFamily="18" charset="0"/>
              </a:rPr>
              <a:t>konserttiin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en</a:t>
            </a:r>
            <a:r>
              <a:rPr lang="en-GB" dirty="0">
                <a:latin typeface="Palatino Linotype" panose="02040502050505030304" pitchFamily="18" charset="0"/>
              </a:rPr>
              <a:t> vain </a:t>
            </a:r>
            <a:r>
              <a:rPr lang="en-GB" dirty="0" err="1">
                <a:latin typeface="Palatino Linotype" panose="02040502050505030304" pitchFamily="18" charset="0"/>
              </a:rPr>
              <a:t>nauti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musiikista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vaan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ajattelen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myös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miten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kaikkki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erilaiset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äänet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ovat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tasapainossa</a:t>
            </a:r>
            <a:r>
              <a:rPr lang="en-GB" dirty="0">
                <a:latin typeface="Palatino Linotype" panose="02040502050505030304" pitchFamily="18" charset="0"/>
              </a:rPr>
              <a:t> ja </a:t>
            </a:r>
            <a:r>
              <a:rPr lang="en-GB" dirty="0" err="1">
                <a:latin typeface="Palatino Linotype" panose="02040502050505030304" pitchFamily="18" charset="0"/>
              </a:rPr>
              <a:t>miltä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musiikki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kuulostaisi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kuulokkeiden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kautta</a:t>
            </a:r>
            <a:r>
              <a:rPr lang="en-GB" dirty="0">
                <a:latin typeface="Palatino Linotype" panose="02040502050505030304" pitchFamily="18" charset="0"/>
              </a:rPr>
              <a:t>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4169" y="4195427"/>
            <a:ext cx="3128211" cy="8925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Palatino Linotype" panose="02040502050505030304" pitchFamily="18" charset="0"/>
              </a:rPr>
              <a:t>MC Shiomi </a:t>
            </a:r>
            <a:r>
              <a:rPr lang="en-GB" dirty="0">
                <a:latin typeface="Palatino Linotype" panose="02040502050505030304" pitchFamily="18" charset="0"/>
              </a:rPr>
              <a:t>– </a:t>
            </a:r>
            <a:r>
              <a:rPr lang="en-GB" dirty="0" err="1">
                <a:latin typeface="Palatino Linotype" panose="02040502050505030304" pitchFamily="18" charset="0"/>
              </a:rPr>
              <a:t>akustiikkainsinööri</a:t>
            </a:r>
            <a:r>
              <a:rPr lang="en-GB" sz="1600" dirty="0">
                <a:latin typeface="Palatino Linotype" panose="02040502050505030304" pitchFamily="18" charset="0"/>
              </a:rPr>
              <a:t>,</a:t>
            </a:r>
          </a:p>
          <a:p>
            <a:r>
              <a:rPr lang="en-GB" sz="1600" dirty="0" err="1">
                <a:latin typeface="Palatino Linotype" panose="02040502050505030304" pitchFamily="18" charset="0"/>
              </a:rPr>
              <a:t>kuulokkeiden</a:t>
            </a:r>
            <a:r>
              <a:rPr lang="en-GB" sz="1600" dirty="0">
                <a:latin typeface="Palatino Linotype" panose="02040502050505030304" pitchFamily="18" charset="0"/>
              </a:rPr>
              <a:t> </a:t>
            </a:r>
            <a:r>
              <a:rPr lang="en-GB" sz="1600" dirty="0" err="1">
                <a:latin typeface="Palatino Linotype" panose="02040502050505030304" pitchFamily="18" charset="0"/>
              </a:rPr>
              <a:t>suunnittelija</a:t>
            </a:r>
            <a:r>
              <a:rPr lang="en-GB" sz="1600" dirty="0">
                <a:latin typeface="Palatino Linotype" panose="0204050205050503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345" y="921517"/>
            <a:ext cx="4669397" cy="3112931"/>
          </a:xfrm>
          <a:prstGeom prst="rect">
            <a:avLst/>
          </a:prstGeom>
        </p:spPr>
      </p:pic>
      <p:pic>
        <p:nvPicPr>
          <p:cNvPr id="5" name="Picture 4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21" y="5796606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417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6978" y="117230"/>
            <a:ext cx="10515600" cy="1325563"/>
          </a:xfrm>
        </p:spPr>
        <p:txBody>
          <a:bodyPr/>
          <a:lstStyle/>
          <a:p>
            <a:r>
              <a:rPr lang="en-GB" u="sng" dirty="0" err="1">
                <a:latin typeface="Palatino Linotype" panose="02040502050505030304" pitchFamily="18" charset="0"/>
              </a:rPr>
              <a:t>Polku</a:t>
            </a:r>
            <a:r>
              <a:rPr lang="en-GB" u="sng" dirty="0">
                <a:latin typeface="Palatino Linotype" panose="02040502050505030304" pitchFamily="18" charset="0"/>
              </a:rPr>
              <a:t> </a:t>
            </a:r>
            <a:r>
              <a:rPr lang="en-GB" u="sng" dirty="0" err="1">
                <a:latin typeface="Palatino Linotype" panose="02040502050505030304" pitchFamily="18" charset="0"/>
              </a:rPr>
              <a:t>akustiikkainsinööriksi</a:t>
            </a:r>
            <a:endParaRPr lang="en-GB" u="sng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latin typeface="Palatino Linotype" panose="02040502050505030304" pitchFamily="18" charset="0"/>
              </a:rPr>
              <a:t>Koulussa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hän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opiskeli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laajasti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maantiedettä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matematiikkaa</a:t>
            </a:r>
            <a:r>
              <a:rPr lang="en-GB" dirty="0">
                <a:latin typeface="Palatino Linotype" panose="02040502050505030304" pitchFamily="18" charset="0"/>
              </a:rPr>
              <a:t> ja </a:t>
            </a:r>
            <a:r>
              <a:rPr lang="en-GB" dirty="0" err="1">
                <a:latin typeface="Palatino Linotype" panose="02040502050505030304" pitchFamily="18" charset="0"/>
              </a:rPr>
              <a:t>fysiikkaa</a:t>
            </a:r>
            <a:r>
              <a:rPr lang="en-GB" dirty="0">
                <a:latin typeface="Palatino Linotype" panose="02040502050505030304" pitchFamily="18" charset="0"/>
              </a:rPr>
              <a:t>.</a:t>
            </a:r>
          </a:p>
          <a:p>
            <a:r>
              <a:rPr lang="en-GB" dirty="0" err="1">
                <a:latin typeface="Palatino Linotype" panose="02040502050505030304" pitchFamily="18" charset="0"/>
              </a:rPr>
              <a:t>Hän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aloitti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yliopistossa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sähkötekniikan</a:t>
            </a:r>
            <a:r>
              <a:rPr lang="en-GB" dirty="0">
                <a:latin typeface="Palatino Linotype" panose="02040502050505030304" pitchFamily="18" charset="0"/>
              </a:rPr>
              <a:t> ja </a:t>
            </a:r>
            <a:r>
              <a:rPr lang="en-GB" dirty="0" err="1">
                <a:latin typeface="Palatino Linotype" panose="02040502050505030304" pitchFamily="18" charset="0"/>
              </a:rPr>
              <a:t>tietokonejärjestelmien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opiskelun</a:t>
            </a:r>
            <a:r>
              <a:rPr lang="en-GB" dirty="0">
                <a:latin typeface="Palatino Linotype" panose="02040502050505030304" pitchFamily="18" charset="0"/>
              </a:rPr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“</a:t>
            </a:r>
            <a:r>
              <a:rPr lang="en-GB" dirty="0" err="1">
                <a:latin typeface="Palatino Linotype" panose="02040502050505030304" pitchFamily="18" charset="0"/>
              </a:rPr>
              <a:t>Matematiikka</a:t>
            </a:r>
            <a:r>
              <a:rPr lang="en-GB" dirty="0">
                <a:latin typeface="Palatino Linotype" panose="02040502050505030304" pitchFamily="18" charset="0"/>
              </a:rPr>
              <a:t> ja </a:t>
            </a:r>
            <a:r>
              <a:rPr lang="en-GB" dirty="0" err="1">
                <a:latin typeface="Palatino Linotype" panose="02040502050505030304" pitchFamily="18" charset="0"/>
              </a:rPr>
              <a:t>fysiikka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ovat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todella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avainasemassa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insinööritieteissä</a:t>
            </a:r>
            <a:r>
              <a:rPr lang="en-GB" dirty="0">
                <a:latin typeface="Palatino Linotype" panose="02040502050505030304" pitchFamily="18" charset="0"/>
              </a:rPr>
              <a:t>. Se </a:t>
            </a:r>
            <a:r>
              <a:rPr lang="en-GB" dirty="0" err="1">
                <a:latin typeface="Palatino Linotype" panose="02040502050505030304" pitchFamily="18" charset="0"/>
              </a:rPr>
              <a:t>todennäköisesti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karkoittaa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ihmisiä</a:t>
            </a:r>
            <a:r>
              <a:rPr lang="en-GB" dirty="0">
                <a:latin typeface="Palatino Linotype" panose="02040502050505030304" pitchFamily="18" charset="0"/>
              </a:rPr>
              <a:t>. He </a:t>
            </a:r>
            <a:r>
              <a:rPr lang="en-GB" dirty="0" err="1">
                <a:latin typeface="Palatino Linotype" panose="02040502050505030304" pitchFamily="18" charset="0"/>
              </a:rPr>
              <a:t>eivät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pidä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niistä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koska</a:t>
            </a:r>
            <a:r>
              <a:rPr lang="en-GB" dirty="0">
                <a:latin typeface="Palatino Linotype" panose="02040502050505030304" pitchFamily="18" charset="0"/>
              </a:rPr>
              <a:t> ne </a:t>
            </a:r>
            <a:r>
              <a:rPr lang="en-GB" dirty="0" err="1">
                <a:latin typeface="Palatino Linotype" panose="02040502050505030304" pitchFamily="18" charset="0"/>
              </a:rPr>
              <a:t>eivät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koulussa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liity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mitenkään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todelliseen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elämään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  <a:r>
              <a:rPr lang="en-GB" dirty="0" err="1">
                <a:latin typeface="Palatino Linotype" panose="02040502050505030304" pitchFamily="18" charset="0"/>
              </a:rPr>
              <a:t>Mutta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insinööritieteissä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näet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mitä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hyötyä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niistä</a:t>
            </a:r>
            <a:r>
              <a:rPr lang="en-GB" dirty="0">
                <a:latin typeface="Palatino Linotype" panose="02040502050505030304" pitchFamily="18" charset="0"/>
              </a:rPr>
              <a:t> on”.</a:t>
            </a:r>
          </a:p>
          <a:p>
            <a:endParaRPr lang="en-GB" dirty="0"/>
          </a:p>
        </p:txBody>
      </p:sp>
      <p:pic>
        <p:nvPicPr>
          <p:cNvPr id="7" name="Picture 6" descr="C:\Users\kvaanane\Desktop\Multico_sininen-teksti-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21" y="5796606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570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4321" y="175846"/>
            <a:ext cx="10515600" cy="1325563"/>
          </a:xfrm>
        </p:spPr>
        <p:txBody>
          <a:bodyPr/>
          <a:lstStyle/>
          <a:p>
            <a:r>
              <a:rPr lang="en-GB" u="sng" dirty="0" err="1">
                <a:latin typeface="Palatino Linotype" panose="02040502050505030304" pitchFamily="18" charset="0"/>
              </a:rPr>
              <a:t>Kuulokkeiden</a:t>
            </a:r>
            <a:r>
              <a:rPr lang="en-GB" u="sng" dirty="0">
                <a:latin typeface="Palatino Linotype" panose="02040502050505030304" pitchFamily="18" charset="0"/>
              </a:rPr>
              <a:t> </a:t>
            </a:r>
            <a:r>
              <a:rPr lang="en-GB" u="sng" dirty="0" err="1">
                <a:latin typeface="Palatino Linotype" panose="02040502050505030304" pitchFamily="18" charset="0"/>
              </a:rPr>
              <a:t>suunnittelu</a:t>
            </a:r>
            <a:endParaRPr lang="en-GB" u="sng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latin typeface="Palatino Linotype" panose="02040502050505030304" pitchFamily="18" charset="0"/>
              </a:rPr>
              <a:t>Kuulokkeiden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valmistukseen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liittyy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paljon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työtä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paperilla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suunnittelusta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lopulliseen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tuotteeseen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  <a:r>
              <a:rPr lang="en-GB" dirty="0" err="1">
                <a:latin typeface="Palatino Linotype" panose="02040502050505030304" pitchFamily="18" charset="0"/>
              </a:rPr>
              <a:t>Shiomi</a:t>
            </a:r>
            <a:r>
              <a:rPr lang="en-GB" dirty="0">
                <a:latin typeface="Palatino Linotype" panose="02040502050505030304" pitchFamily="18" charset="0"/>
              </a:rPr>
              <a:t> ja </a:t>
            </a:r>
            <a:r>
              <a:rPr lang="en-GB" dirty="0" err="1">
                <a:latin typeface="Palatino Linotype" panose="02040502050505030304" pitchFamily="18" charset="0"/>
              </a:rPr>
              <a:t>hänen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tiiminsä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rakentavat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monia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prototyyppejä</a:t>
            </a:r>
            <a:r>
              <a:rPr lang="en-GB" dirty="0">
                <a:latin typeface="Palatino Linotype" panose="02040502050505030304" pitchFamily="18" charset="0"/>
              </a:rPr>
              <a:t> ja </a:t>
            </a:r>
            <a:r>
              <a:rPr lang="en-GB" dirty="0" err="1">
                <a:latin typeface="Palatino Linotype" panose="02040502050505030304" pitchFamily="18" charset="0"/>
              </a:rPr>
              <a:t>tekevät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satoja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testejä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varmistaakseen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parhaan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äänen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laadun</a:t>
            </a:r>
            <a:r>
              <a:rPr lang="en-GB" dirty="0">
                <a:latin typeface="Palatino Linotype" panose="02040502050505030304" pitchFamily="18" charset="0"/>
              </a:rPr>
              <a:t>.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alatino Linotype" panose="02040502050505030304" pitchFamily="18" charset="0"/>
              </a:rPr>
              <a:t>“On </a:t>
            </a:r>
            <a:r>
              <a:rPr lang="en-GB" dirty="0" err="1">
                <a:latin typeface="Palatino Linotype" panose="02040502050505030304" pitchFamily="18" charset="0"/>
              </a:rPr>
              <a:t>hyvin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tärkeää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saada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aikaan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samanlainen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ilmapiiri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kuin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minkä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koet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klubilla</a:t>
            </a:r>
            <a:r>
              <a:rPr lang="en-GB" dirty="0">
                <a:latin typeface="Palatino Linotype" panose="02040502050505030304" pitchFamily="18" charset="0"/>
              </a:rPr>
              <a:t> tai </a:t>
            </a:r>
            <a:r>
              <a:rPr lang="en-GB" dirty="0" err="1">
                <a:latin typeface="Palatino Linotype" panose="02040502050505030304" pitchFamily="18" charset="0"/>
              </a:rPr>
              <a:t>elvässä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esityksessä</a:t>
            </a:r>
            <a:r>
              <a:rPr lang="en-GB" dirty="0">
                <a:latin typeface="Palatino Linotype" panose="02040502050505030304" pitchFamily="18" charset="0"/>
              </a:rPr>
              <a:t>.”</a:t>
            </a:r>
          </a:p>
          <a:p>
            <a:r>
              <a:rPr lang="en-GB" dirty="0">
                <a:latin typeface="Palatino Linotype" panose="02040502050505030304" pitchFamily="18" charset="0"/>
              </a:rPr>
              <a:t>“</a:t>
            </a:r>
            <a:r>
              <a:rPr lang="en-GB" dirty="0" err="1">
                <a:latin typeface="Palatino Linotype" panose="02040502050505030304" pitchFamily="18" charset="0"/>
              </a:rPr>
              <a:t>Osa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tämän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ilmapiiin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aikaansaamisessa</a:t>
            </a:r>
            <a:r>
              <a:rPr lang="en-GB" dirty="0">
                <a:latin typeface="Palatino Linotype" panose="02040502050505030304" pitchFamily="18" charset="0"/>
              </a:rPr>
              <a:t> on </a:t>
            </a:r>
            <a:r>
              <a:rPr lang="en-GB" dirty="0" err="1">
                <a:latin typeface="Palatino Linotype" panose="02040502050505030304" pitchFamily="18" charset="0"/>
              </a:rPr>
              <a:t>varmistaa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että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kuulokkeissa</a:t>
            </a:r>
            <a:r>
              <a:rPr lang="en-GB" dirty="0">
                <a:latin typeface="Palatino Linotype" panose="02040502050505030304" pitchFamily="18" charset="0"/>
              </a:rPr>
              <a:t> on </a:t>
            </a:r>
            <a:r>
              <a:rPr lang="en-GB" dirty="0" err="1">
                <a:latin typeface="Palatino Linotype" panose="02040502050505030304" pitchFamily="18" charset="0"/>
              </a:rPr>
              <a:t>suuri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taajuuskapasiteetti</a:t>
            </a:r>
            <a:r>
              <a:rPr lang="en-GB" dirty="0">
                <a:latin typeface="Palatino Linotype" panose="02040502050505030304" pitchFamily="18" charset="0"/>
              </a:rPr>
              <a:t> ja ne </a:t>
            </a:r>
            <a:r>
              <a:rPr lang="en-GB" dirty="0" err="1">
                <a:latin typeface="Palatino Linotype" panose="02040502050505030304" pitchFamily="18" charset="0"/>
              </a:rPr>
              <a:t>ovat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yhteensopivia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suuri-resoluutioisen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äänen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kanssa</a:t>
            </a:r>
            <a:r>
              <a:rPr lang="en-GB" dirty="0">
                <a:latin typeface="Palatino Linotype" panose="02040502050505030304" pitchFamily="18" charset="0"/>
              </a:rPr>
              <a:t>”.</a:t>
            </a:r>
          </a:p>
        </p:txBody>
      </p:sp>
      <p:pic>
        <p:nvPicPr>
          <p:cNvPr id="7" name="Picture 6" descr="C:\Users\kvaanane\Desktop\Multico_sininen-teksti-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21" y="5796606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351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4321" y="128954"/>
            <a:ext cx="10515600" cy="1325563"/>
          </a:xfrm>
        </p:spPr>
        <p:txBody>
          <a:bodyPr>
            <a:normAutofit/>
          </a:bodyPr>
          <a:lstStyle/>
          <a:p>
            <a:r>
              <a:rPr lang="en-GB" u="sng" dirty="0" err="1">
                <a:latin typeface="Palatino Linotype" panose="02040502050505030304" pitchFamily="18" charset="0"/>
              </a:rPr>
              <a:t>Testaa</a:t>
            </a:r>
            <a:r>
              <a:rPr lang="en-GB" u="sng" dirty="0">
                <a:latin typeface="Palatino Linotype" panose="02040502050505030304" pitchFamily="18" charset="0"/>
              </a:rPr>
              <a:t> </a:t>
            </a:r>
            <a:r>
              <a:rPr lang="en-GB" u="sng" dirty="0" err="1">
                <a:latin typeface="Palatino Linotype" panose="02040502050505030304" pitchFamily="18" charset="0"/>
              </a:rPr>
              <a:t>omat</a:t>
            </a:r>
            <a:r>
              <a:rPr lang="en-GB" u="sng" dirty="0">
                <a:latin typeface="Palatino Linotype" panose="02040502050505030304" pitchFamily="18" charset="0"/>
              </a:rPr>
              <a:t> </a:t>
            </a:r>
            <a:r>
              <a:rPr lang="en-GB" u="sng" dirty="0" err="1">
                <a:latin typeface="Palatino Linotype" panose="02040502050505030304" pitchFamily="18" charset="0"/>
              </a:rPr>
              <a:t>kuulokkeesi</a:t>
            </a:r>
            <a:endParaRPr lang="en-GB" u="sng" dirty="0">
              <a:latin typeface="Palatino Linotype" panose="0204050205050503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latin typeface="Palatino Linotype" panose="02040502050505030304" pitchFamily="18" charset="0"/>
              </a:rPr>
              <a:t>Testaa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kuulokkeesi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käyttäen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websivustoa</a:t>
            </a:r>
            <a:r>
              <a:rPr lang="en-GB" dirty="0">
                <a:latin typeface="Palatino Linotype" panose="02040502050505030304" pitchFamily="18" charset="0"/>
              </a:rPr>
              <a:t>;</a:t>
            </a:r>
          </a:p>
          <a:p>
            <a:pPr marL="0" indent="0">
              <a:buNone/>
            </a:pPr>
            <a:r>
              <a:rPr lang="en-GB" dirty="0">
                <a:latin typeface="Palatino Linotype" panose="02040502050505030304" pitchFamily="18" charset="0"/>
                <a:hlinkClick r:id="rId2"/>
              </a:rPr>
              <a:t>http://www.audiocheck.net/soundtests_headphones.php</a:t>
            </a:r>
            <a:endParaRPr lang="en-GB" dirty="0">
              <a:latin typeface="Palatino Linotype" panose="02040502050505030304" pitchFamily="18" charset="0"/>
            </a:endParaRPr>
          </a:p>
          <a:p>
            <a:r>
              <a:rPr lang="en-GB" dirty="0" err="1">
                <a:latin typeface="Palatino Linotype" panose="02040502050505030304" pitchFamily="18" charset="0"/>
              </a:rPr>
              <a:t>Arvioi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ryhmässäsi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kuulokkeet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parhaimmasta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huonoimpaan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  <a:r>
              <a:rPr lang="en-GB" dirty="0" err="1">
                <a:latin typeface="Palatino Linotype" panose="02040502050505030304" pitchFamily="18" charset="0"/>
              </a:rPr>
              <a:t>Sinun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tulee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hankkia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perustelut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arvioinnille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testaamalla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kuulokksset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</a:p>
          <a:p>
            <a:r>
              <a:rPr lang="en-GB" dirty="0" err="1">
                <a:latin typeface="Palatino Linotype" panose="02040502050505030304" pitchFamily="18" charset="0"/>
              </a:rPr>
              <a:t>Varmista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testatessasi</a:t>
            </a:r>
            <a:r>
              <a:rPr lang="en-GB" dirty="0">
                <a:latin typeface="Palatino Linotype" panose="02040502050505030304" pitchFamily="18" charset="0"/>
              </a:rPr>
              <a:t>, </a:t>
            </a:r>
            <a:r>
              <a:rPr lang="en-GB" dirty="0" err="1">
                <a:latin typeface="Palatino Linotype" panose="02040502050505030304" pitchFamily="18" charset="0"/>
              </a:rPr>
              <a:t>että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ääni</a:t>
            </a:r>
            <a:r>
              <a:rPr lang="en-GB" dirty="0">
                <a:latin typeface="Palatino Linotype" panose="02040502050505030304" pitchFamily="18" charset="0"/>
              </a:rPr>
              <a:t> on </a:t>
            </a:r>
            <a:r>
              <a:rPr lang="en-GB" dirty="0" err="1">
                <a:latin typeface="Palatino Linotype" panose="02040502050505030304" pitchFamily="18" charset="0"/>
              </a:rPr>
              <a:t>sopivalla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tasolla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</a:p>
        </p:txBody>
      </p:sp>
      <p:pic>
        <p:nvPicPr>
          <p:cNvPr id="4" name="Picture 3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21" y="5796606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929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031" y="175846"/>
            <a:ext cx="10515600" cy="1325563"/>
          </a:xfrm>
        </p:spPr>
        <p:txBody>
          <a:bodyPr/>
          <a:lstStyle/>
          <a:p>
            <a:r>
              <a:rPr lang="en-GB" u="sng" dirty="0" err="1">
                <a:latin typeface="Palatino Linotype" panose="02040502050505030304" pitchFamily="18" charset="0"/>
              </a:rPr>
              <a:t>Valmista</a:t>
            </a:r>
            <a:r>
              <a:rPr lang="en-GB" u="sng" dirty="0">
                <a:latin typeface="Palatino Linotype" panose="02040502050505030304" pitchFamily="18" charset="0"/>
              </a:rPr>
              <a:t> </a:t>
            </a:r>
            <a:r>
              <a:rPr lang="en-GB" u="sng" dirty="0" err="1">
                <a:latin typeface="Palatino Linotype" panose="02040502050505030304" pitchFamily="18" charset="0"/>
              </a:rPr>
              <a:t>mallikuuloke</a:t>
            </a:r>
            <a:endParaRPr lang="en-GB" u="sng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800" dirty="0" err="1">
                <a:latin typeface="Palatino Linotype" panose="02040502050505030304" pitchFamily="18" charset="0"/>
              </a:rPr>
              <a:t>Shiomi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juttelee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ääni-insinöörien</a:t>
            </a:r>
            <a:r>
              <a:rPr lang="en-GB" sz="3800" dirty="0">
                <a:latin typeface="Palatino Linotype" panose="02040502050505030304" pitchFamily="18" charset="0"/>
              </a:rPr>
              <a:t> ja </a:t>
            </a:r>
            <a:r>
              <a:rPr lang="en-GB" sz="3800" dirty="0" err="1">
                <a:latin typeface="Palatino Linotype" panose="02040502050505030304" pitchFamily="18" charset="0"/>
              </a:rPr>
              <a:t>muusikkojen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kanssa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musiikkistudiossa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saadakseen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palautetta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äänilaiieista</a:t>
            </a:r>
            <a:r>
              <a:rPr lang="en-GB" sz="3800" dirty="0">
                <a:latin typeface="Palatino Linotype" panose="02040502050505030304" pitchFamily="18" charset="0"/>
              </a:rPr>
              <a:t>, </a:t>
            </a:r>
            <a:r>
              <a:rPr lang="en-GB" sz="3800" dirty="0" err="1">
                <a:latin typeface="Palatino Linotype" panose="02040502050505030304" pitchFamily="18" charset="0"/>
              </a:rPr>
              <a:t>joilla</a:t>
            </a:r>
            <a:r>
              <a:rPr lang="en-GB" sz="3800" dirty="0">
                <a:latin typeface="Palatino Linotype" panose="02040502050505030304" pitchFamily="18" charset="0"/>
              </a:rPr>
              <a:t> he </a:t>
            </a:r>
            <a:r>
              <a:rPr lang="en-GB" sz="3800" dirty="0" err="1">
                <a:latin typeface="Palatino Linotype" panose="02040502050505030304" pitchFamily="18" charset="0"/>
              </a:rPr>
              <a:t>tuottavat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musiikkia</a:t>
            </a:r>
            <a:r>
              <a:rPr lang="en-GB" sz="3800" dirty="0">
                <a:latin typeface="Palatino Linotype" panose="02040502050505030304" pitchFamily="18" charset="0"/>
              </a:rPr>
              <a:t>. </a:t>
            </a:r>
            <a:r>
              <a:rPr lang="en-GB" sz="3800" dirty="0" err="1">
                <a:latin typeface="Palatino Linotype" panose="02040502050505030304" pitchFamily="18" charset="0"/>
              </a:rPr>
              <a:t>Nämä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keskustelut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määrittävät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äänen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laadun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standardit</a:t>
            </a:r>
            <a:r>
              <a:rPr lang="en-GB" sz="3800" dirty="0">
                <a:latin typeface="Palatino Linotype" panose="02040502050505030304" pitchFamily="18" charset="0"/>
              </a:rPr>
              <a:t>, </a:t>
            </a:r>
            <a:r>
              <a:rPr lang="en-GB" sz="3800" dirty="0" err="1">
                <a:latin typeface="Palatino Linotype" panose="02040502050505030304" pitchFamily="18" charset="0"/>
              </a:rPr>
              <a:t>jotka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voit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kuulla</a:t>
            </a:r>
            <a:r>
              <a:rPr lang="en-GB" sz="3800" dirty="0">
                <a:latin typeface="Palatino Linotype" panose="02040502050505030304" pitchFamily="18" charset="0"/>
              </a:rPr>
              <a:t> kun </a:t>
            </a:r>
            <a:r>
              <a:rPr lang="en-GB" sz="3800" dirty="0" err="1">
                <a:latin typeface="Palatino Linotype" panose="02040502050505030304" pitchFamily="18" charset="0"/>
              </a:rPr>
              <a:t>käytät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Shiomin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suunnittelemia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kuulokkeita</a:t>
            </a:r>
            <a:r>
              <a:rPr lang="en-GB" sz="3800" dirty="0">
                <a:latin typeface="Palatino Linotype" panose="02040502050505030304" pitchFamily="18" charset="0"/>
              </a:rPr>
              <a:t>.</a:t>
            </a:r>
          </a:p>
          <a:p>
            <a:r>
              <a:rPr lang="en-GB" sz="3800" dirty="0" err="1">
                <a:latin typeface="Palatino Linotype" panose="02040502050505030304" pitchFamily="18" charset="0"/>
              </a:rPr>
              <a:t>Shiomi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myös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tutkii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ääniperformansseiisa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miten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ääni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niissä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liikkuu</a:t>
            </a:r>
            <a:r>
              <a:rPr lang="en-GB" sz="3800" dirty="0">
                <a:latin typeface="Palatino Linotype" panose="02040502050505030304" pitchFamily="18" charset="0"/>
              </a:rPr>
              <a:t>. </a:t>
            </a:r>
            <a:r>
              <a:rPr lang="en-GB" sz="3800" dirty="0" err="1">
                <a:latin typeface="Palatino Linotype" panose="02040502050505030304" pitchFamily="18" charset="0"/>
              </a:rPr>
              <a:t>Hänen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tavoitteenaan</a:t>
            </a:r>
            <a:r>
              <a:rPr lang="en-GB" sz="3800" dirty="0">
                <a:latin typeface="Palatino Linotype" panose="02040502050505030304" pitchFamily="18" charset="0"/>
              </a:rPr>
              <a:t> on </a:t>
            </a:r>
            <a:r>
              <a:rPr lang="en-GB" sz="3800" dirty="0" err="1">
                <a:latin typeface="Palatino Linotype" panose="02040502050505030304" pitchFamily="18" charset="0"/>
              </a:rPr>
              <a:t>luoda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kuulokkeet</a:t>
            </a:r>
            <a:r>
              <a:rPr lang="en-GB" sz="3800" dirty="0">
                <a:latin typeface="Palatino Linotype" panose="02040502050505030304" pitchFamily="18" charset="0"/>
              </a:rPr>
              <a:t>, </a:t>
            </a:r>
            <a:r>
              <a:rPr lang="en-GB" sz="3800" dirty="0" err="1">
                <a:latin typeface="Palatino Linotype" panose="02040502050505030304" pitchFamily="18" charset="0"/>
              </a:rPr>
              <a:t>jotka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toistavat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äänen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kuin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olisit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konsertissa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ensimmäisessä</a:t>
            </a:r>
            <a:r>
              <a:rPr lang="en-GB" sz="3800" dirty="0">
                <a:latin typeface="Palatino Linotype" panose="02040502050505030304" pitchFamily="18" charset="0"/>
              </a:rPr>
              <a:t> </a:t>
            </a:r>
            <a:r>
              <a:rPr lang="en-GB" sz="3800" dirty="0" err="1">
                <a:latin typeface="Palatino Linotype" panose="02040502050505030304" pitchFamily="18" charset="0"/>
              </a:rPr>
              <a:t>rivissä</a:t>
            </a:r>
            <a:r>
              <a:rPr lang="en-GB" sz="3800" dirty="0">
                <a:latin typeface="Palatino Linotype" panose="02040502050505030304" pitchFamily="18" charset="0"/>
              </a:rPr>
              <a:t>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600" dirty="0">
                <a:latin typeface="Palatino Linotype" panose="02040502050505030304" pitchFamily="18" charset="0"/>
                <a:hlinkClick r:id="rId2"/>
              </a:rPr>
              <a:t>http://practicalphysics.org/model-loudspeaker.html</a:t>
            </a:r>
            <a:endParaRPr lang="en-GB" sz="3600" dirty="0">
              <a:latin typeface="Palatino Linotype" panose="02040502050505030304" pitchFamily="18" charset="0"/>
            </a:endParaRPr>
          </a:p>
          <a:p>
            <a:endParaRPr lang="en-GB" sz="2000" dirty="0">
              <a:latin typeface="Palatino Linotype" panose="02040502050505030304" pitchFamily="18" charset="0"/>
            </a:endParaRPr>
          </a:p>
          <a:p>
            <a:r>
              <a:rPr lang="en-GB" sz="3600" dirty="0">
                <a:latin typeface="Palatino Linotype" panose="02040502050505030304" pitchFamily="18" charset="0"/>
              </a:rPr>
              <a:t>Tee </a:t>
            </a:r>
            <a:r>
              <a:rPr lang="en-GB" sz="3600" dirty="0" err="1">
                <a:latin typeface="Palatino Linotype" panose="02040502050505030304" pitchFamily="18" charset="0"/>
              </a:rPr>
              <a:t>mallikuulokkeet</a:t>
            </a:r>
            <a:endParaRPr lang="en-GB" sz="3600" dirty="0">
              <a:latin typeface="Palatino Linotype" panose="02040502050505030304" pitchFamily="18" charset="0"/>
            </a:endParaRPr>
          </a:p>
          <a:p>
            <a:r>
              <a:rPr lang="en-GB" sz="3600" dirty="0" err="1">
                <a:latin typeface="Palatino Linotype" panose="02040502050505030304" pitchFamily="18" charset="0"/>
              </a:rPr>
              <a:t>Tutki</a:t>
            </a:r>
            <a:r>
              <a:rPr lang="en-GB" sz="3600" dirty="0">
                <a:latin typeface="Palatino Linotype" panose="02040502050505030304" pitchFamily="18" charset="0"/>
              </a:rPr>
              <a:t> </a:t>
            </a:r>
            <a:r>
              <a:rPr lang="en-GB" sz="3600" dirty="0" err="1">
                <a:latin typeface="Palatino Linotype" panose="02040502050505030304" pitchFamily="18" charset="0"/>
              </a:rPr>
              <a:t>miten</a:t>
            </a:r>
            <a:r>
              <a:rPr lang="en-GB" sz="3600" dirty="0">
                <a:latin typeface="Palatino Linotype" panose="02040502050505030304" pitchFamily="18" charset="0"/>
              </a:rPr>
              <a:t> </a:t>
            </a:r>
            <a:r>
              <a:rPr lang="en-GB" sz="3600" dirty="0" err="1">
                <a:latin typeface="Palatino Linotype" panose="02040502050505030304" pitchFamily="18" charset="0"/>
              </a:rPr>
              <a:t>kartio</a:t>
            </a:r>
            <a:r>
              <a:rPr lang="en-GB" sz="3600" dirty="0">
                <a:latin typeface="Palatino Linotype" panose="02040502050505030304" pitchFamily="18" charset="0"/>
              </a:rPr>
              <a:t> </a:t>
            </a:r>
            <a:r>
              <a:rPr lang="en-GB" sz="3600" dirty="0" err="1">
                <a:latin typeface="Palatino Linotype" panose="02040502050505030304" pitchFamily="18" charset="0"/>
              </a:rPr>
              <a:t>vaikuttaa</a:t>
            </a:r>
            <a:r>
              <a:rPr lang="en-GB" sz="3600" dirty="0">
                <a:latin typeface="Palatino Linotype" panose="02040502050505030304" pitchFamily="18" charset="0"/>
              </a:rPr>
              <a:t> </a:t>
            </a:r>
            <a:r>
              <a:rPr lang="en-GB" sz="3600" dirty="0" err="1">
                <a:latin typeface="Palatino Linotype" panose="02040502050505030304" pitchFamily="18" charset="0"/>
              </a:rPr>
              <a:t>äänen</a:t>
            </a:r>
            <a:r>
              <a:rPr lang="en-GB" sz="3600" dirty="0">
                <a:latin typeface="Palatino Linotype" panose="02040502050505030304" pitchFamily="18" charset="0"/>
              </a:rPr>
              <a:t> </a:t>
            </a:r>
            <a:r>
              <a:rPr lang="en-GB" sz="3600" dirty="0" err="1">
                <a:latin typeface="Palatino Linotype" panose="02040502050505030304" pitchFamily="18" charset="0"/>
              </a:rPr>
              <a:t>taajuuteen</a:t>
            </a:r>
            <a:r>
              <a:rPr lang="en-GB" sz="3600" dirty="0">
                <a:latin typeface="Palatino Linotype" panose="02040502050505030304" pitchFamily="18" charset="0"/>
              </a:rPr>
              <a:t>.</a:t>
            </a:r>
            <a:endParaRPr lang="en-GB" sz="7300" dirty="0">
              <a:latin typeface="Palatino Linotype" panose="02040502050505030304" pitchFamily="18" charset="0"/>
            </a:endParaRPr>
          </a:p>
        </p:txBody>
      </p:sp>
      <p:pic>
        <p:nvPicPr>
          <p:cNvPr id="7" name="Picture 6" descr="C:\Users\kvaanane\Desktop\Multico_sininen-teksti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85" y="5291138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624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69" y="110914"/>
            <a:ext cx="10515600" cy="1325563"/>
          </a:xfrm>
        </p:spPr>
        <p:txBody>
          <a:bodyPr/>
          <a:lstStyle/>
          <a:p>
            <a:r>
              <a:rPr lang="en-GB" u="sng" dirty="0" err="1">
                <a:latin typeface="Palatino Linotype" panose="02040502050505030304" pitchFamily="18" charset="0"/>
              </a:rPr>
              <a:t>Moottoriefekti</a:t>
            </a:r>
            <a:endParaRPr lang="en-GB" u="sng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6130636" cy="4727575"/>
          </a:xfrm>
        </p:spPr>
        <p:txBody>
          <a:bodyPr>
            <a:normAutofit/>
          </a:bodyPr>
          <a:lstStyle/>
          <a:p>
            <a:r>
              <a:rPr lang="en-GB" dirty="0" err="1">
                <a:latin typeface="Palatino Linotype" panose="02040502050505030304" pitchFamily="18" charset="0"/>
              </a:rPr>
              <a:t>Kaikki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elektroniset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laitteet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sisältävät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sähkömoottorin</a:t>
            </a:r>
            <a:r>
              <a:rPr lang="en-GB" dirty="0">
                <a:latin typeface="Palatino Linotype" panose="02040502050505030304" pitchFamily="18" charset="0"/>
              </a:rPr>
              <a:t>. Ne </a:t>
            </a:r>
            <a:r>
              <a:rPr lang="en-GB" dirty="0" err="1">
                <a:latin typeface="Palatino Linotype" panose="02040502050505030304" pitchFamily="18" charset="0"/>
              </a:rPr>
              <a:t>toimivat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koska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voima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vaikuttaa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magneettikentässä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olevaan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johtoon</a:t>
            </a:r>
            <a:r>
              <a:rPr lang="en-GB" dirty="0">
                <a:latin typeface="Palatino Linotype" panose="02040502050505030304" pitchFamily="18" charset="0"/>
              </a:rPr>
              <a:t>, kun </a:t>
            </a:r>
            <a:r>
              <a:rPr lang="en-GB" dirty="0" err="1">
                <a:latin typeface="Palatino Linotype" panose="02040502050505030304" pitchFamily="18" charset="0"/>
              </a:rPr>
              <a:t>virta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kulkee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johdossa</a:t>
            </a:r>
            <a:r>
              <a:rPr lang="en-GB" dirty="0">
                <a:latin typeface="Palatino Linotype" panose="02040502050505030304" pitchFamily="18" charset="0"/>
              </a:rPr>
              <a:t>. </a:t>
            </a:r>
            <a:r>
              <a:rPr lang="en-GB" dirty="0" err="1">
                <a:latin typeface="Palatino Linotype" panose="02040502050505030304" pitchFamily="18" charset="0"/>
              </a:rPr>
              <a:t>Tämä</a:t>
            </a:r>
            <a:r>
              <a:rPr lang="en-GB" dirty="0">
                <a:latin typeface="Palatino Linotype" panose="02040502050505030304" pitchFamily="18" charset="0"/>
              </a:rPr>
              <a:t> on </a:t>
            </a:r>
            <a:r>
              <a:rPr lang="en-GB" dirty="0" err="1">
                <a:latin typeface="Palatino Linotype" panose="02040502050505030304" pitchFamily="18" charset="0"/>
              </a:rPr>
              <a:t>moottoriefekti</a:t>
            </a:r>
            <a:r>
              <a:rPr lang="en-GB" dirty="0">
                <a:latin typeface="Palatino Linotype" panose="02040502050505030304" pitchFamily="18" charset="0"/>
              </a:rPr>
              <a:t>.</a:t>
            </a:r>
            <a:endParaRPr lang="en-GB" b="1" dirty="0">
              <a:latin typeface="Palatino Linotype" panose="02040502050505030304" pitchFamily="18" charset="0"/>
            </a:endParaRPr>
          </a:p>
          <a:p>
            <a:endParaRPr lang="en-GB" dirty="0">
              <a:latin typeface="Palatino Linotype" panose="02040502050505030304" pitchFamily="18" charset="0"/>
            </a:endParaRPr>
          </a:p>
          <a:p>
            <a:r>
              <a:rPr lang="en-GB" dirty="0">
                <a:latin typeface="Palatino Linotype" panose="02040502050505030304" pitchFamily="18" charset="0"/>
                <a:hlinkClick r:id="rId3"/>
              </a:rPr>
              <a:t>Simple motor effect</a:t>
            </a:r>
            <a:endParaRPr lang="en-GB" dirty="0">
              <a:latin typeface="Palatino Linotype" panose="02040502050505030304" pitchFamily="18" charset="0"/>
            </a:endParaRPr>
          </a:p>
          <a:p>
            <a:endParaRPr lang="en-GB" dirty="0">
              <a:latin typeface="Palatino Linotype" panose="02040502050505030304" pitchFamily="18" charset="0"/>
            </a:endParaRPr>
          </a:p>
          <a:p>
            <a:r>
              <a:rPr lang="en-GB" dirty="0" err="1">
                <a:latin typeface="Palatino Linotype" panose="02040502050505030304" pitchFamily="18" charset="0"/>
              </a:rPr>
              <a:t>Miten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tämä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toimisi</a:t>
            </a:r>
            <a:r>
              <a:rPr lang="en-GB" dirty="0">
                <a:latin typeface="Palatino Linotype" panose="02040502050505030304" pitchFamily="18" charset="0"/>
              </a:rPr>
              <a:t> </a:t>
            </a:r>
            <a:r>
              <a:rPr lang="en-GB" dirty="0" err="1">
                <a:latin typeface="Palatino Linotype" panose="02040502050505030304" pitchFamily="18" charset="0"/>
              </a:rPr>
              <a:t>kovaäänisissä</a:t>
            </a:r>
            <a:r>
              <a:rPr lang="en-GB" dirty="0">
                <a:latin typeface="Palatino Linotype" panose="02040502050505030304" pitchFamily="18" charset="0"/>
              </a:rPr>
              <a:t> ja </a:t>
            </a:r>
            <a:r>
              <a:rPr lang="en-GB" dirty="0" err="1">
                <a:latin typeface="Palatino Linotype" panose="02040502050505030304" pitchFamily="18" charset="0"/>
              </a:rPr>
              <a:t>kuulokkeissa</a:t>
            </a:r>
            <a:r>
              <a:rPr lang="en-GB" dirty="0">
                <a:latin typeface="Palatino Linotype" panose="02040502050505030304" pitchFamily="18" charset="0"/>
              </a:rPr>
              <a:t>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C:\Users\kvaanane\Desktop\Multico_sininen-teksti-RGB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260" y="110914"/>
            <a:ext cx="283781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80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96D95A408D9408E6A80A3FFEA4EF8" ma:contentTypeVersion="0" ma:contentTypeDescription="Create a new document." ma:contentTypeScope="" ma:versionID="52c49f458eec32f1b99896034d9e0c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7F9B6C-AF66-4BA0-86D1-3FCE7EC8B1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27E485-EA1E-403D-B090-0C72B422EC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86E618-2708-451E-9DE0-024F95A25F13}">
  <ds:schemaRefs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361</Words>
  <Application>Microsoft Macintosh PowerPoint</Application>
  <PresentationFormat>Laajakuva</PresentationFormat>
  <Paragraphs>35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Palatino Linotype</vt:lpstr>
      <vt:lpstr>Times New Roman</vt:lpstr>
      <vt:lpstr>Office Theme</vt:lpstr>
      <vt:lpstr>  Tulevaisuuden äänen suunnittelu</vt:lpstr>
      <vt:lpstr>PowerPoint-esitys</vt:lpstr>
      <vt:lpstr>Polku akustiikkainsinööriksi</vt:lpstr>
      <vt:lpstr>Kuulokkeiden suunnittelu</vt:lpstr>
      <vt:lpstr>Testaa omat kuulokkeesi</vt:lpstr>
      <vt:lpstr>Valmista mallikuuloke</vt:lpstr>
      <vt:lpstr>Moottoriefekti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Electromagnets and the motor effect</dc:title>
  <dc:creator>Manpreet Chaggar</dc:creator>
  <cp:lastModifiedBy>Microsoft Office User</cp:lastModifiedBy>
  <cp:revision>46</cp:revision>
  <cp:lastPrinted>2016-11-24T17:49:39Z</cp:lastPrinted>
  <dcterms:created xsi:type="dcterms:W3CDTF">2016-11-23T10:27:44Z</dcterms:created>
  <dcterms:modified xsi:type="dcterms:W3CDTF">2019-03-26T09:23:00Z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0x01010000296D95A408D9408E6A80A3FFEA4EF8</vt:lpwstr>
  </property>
</Properties>
</file>