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56" r:id="rId6"/>
    <p:sldId id="259" r:id="rId7"/>
    <p:sldId id="258" r:id="rId8"/>
    <p:sldId id="260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napToObjects="1"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EB75A-BA5C-6641-843C-3312CC00EE25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18D9E-B95F-5545-843D-34053D40697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57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18D9E-B95F-5545-843D-34053D40697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158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931F-B1D2-3740-9489-F932B2280EB2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3D0F-0585-9C48-8414-704B764A07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25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931F-B1D2-3740-9489-F932B2280EB2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3D0F-0585-9C48-8414-704B764A07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51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931F-B1D2-3740-9489-F932B2280EB2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3D0F-0585-9C48-8414-704B764A07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065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931F-B1D2-3740-9489-F932B2280EB2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3D0F-0585-9C48-8414-704B764A07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27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931F-B1D2-3740-9489-F932B2280EB2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3D0F-0585-9C48-8414-704B764A07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51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931F-B1D2-3740-9489-F932B2280EB2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3D0F-0585-9C48-8414-704B764A07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45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931F-B1D2-3740-9489-F932B2280EB2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3D0F-0585-9C48-8414-704B764A07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65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931F-B1D2-3740-9489-F932B2280EB2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3D0F-0585-9C48-8414-704B764A07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47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931F-B1D2-3740-9489-F932B2280EB2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3D0F-0585-9C48-8414-704B764A07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6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931F-B1D2-3740-9489-F932B2280EB2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3D0F-0585-9C48-8414-704B764A07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75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D931F-B1D2-3740-9489-F932B2280EB2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83D0F-0585-9C48-8414-704B764A07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04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D931F-B1D2-3740-9489-F932B2280EB2}" type="datetimeFigureOut">
              <a:rPr lang="de-DE" smtClean="0"/>
              <a:t>26.03.19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3D0F-0585-9C48-8414-704B764A071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62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33650"/>
            <a:ext cx="6858000" cy="17907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5400" b="1" dirty="0" err="1">
                <a:latin typeface="Palatino Linotype" panose="02040502050505030304" pitchFamily="18" charset="0"/>
              </a:rPr>
              <a:t>Rikospaikka</a:t>
            </a:r>
            <a:endParaRPr lang="fi-FI" sz="5400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871" y="4730331"/>
            <a:ext cx="6372257" cy="828455"/>
            <a:chOff x="47268" y="3712933"/>
            <a:chExt cx="8496342" cy="1104606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marL="342900"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75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1"/>
              </a:solidFill>
            </a:endParaRPr>
          </a:p>
        </p:txBody>
      </p:sp>
      <p:pic>
        <p:nvPicPr>
          <p:cNvPr id="8" name="Bild 7"/>
          <p:cNvPicPr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266" y="1418492"/>
            <a:ext cx="2692934" cy="588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451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Bild 3" descr="UBO_Crime scene_F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5" y="196779"/>
            <a:ext cx="7716906" cy="64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6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Bild 3" descr="UBO_Crime scene_F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5" y="196779"/>
            <a:ext cx="7716906" cy="647572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 rot="21000493">
            <a:off x="559358" y="937392"/>
            <a:ext cx="6173485" cy="769441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GB" sz="4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Mitä</a:t>
            </a:r>
            <a:r>
              <a:rPr lang="en-GB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hänelle</a:t>
            </a:r>
            <a:r>
              <a:rPr lang="en-GB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tapahtui</a:t>
            </a:r>
            <a:r>
              <a:rPr lang="en-GB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366148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Bild 3" descr="UBO_Crime scene_F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5" y="196779"/>
            <a:ext cx="7716906" cy="647572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 rot="21000493">
            <a:off x="559358" y="937392"/>
            <a:ext cx="6173485" cy="769441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GB" sz="4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Mitä</a:t>
            </a:r>
            <a:r>
              <a:rPr lang="en-GB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hänelle</a:t>
            </a:r>
            <a:r>
              <a:rPr lang="en-GB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tapahtui</a:t>
            </a:r>
            <a:r>
              <a:rPr lang="en-GB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?!</a:t>
            </a:r>
          </a:p>
        </p:txBody>
      </p:sp>
      <p:sp>
        <p:nvSpPr>
          <p:cNvPr id="5" name="Textfeld 4"/>
          <p:cNvSpPr txBox="1"/>
          <p:nvPr/>
        </p:nvSpPr>
        <p:spPr>
          <a:xfrm rot="450733">
            <a:off x="1361932" y="3357202"/>
            <a:ext cx="6540573" cy="769441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GB" sz="4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Olisiko</a:t>
            </a:r>
            <a:r>
              <a:rPr lang="en-GB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sen</a:t>
            </a:r>
            <a:r>
              <a:rPr lang="en-GB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voinut</a:t>
            </a:r>
            <a:r>
              <a:rPr lang="en-GB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estää</a:t>
            </a:r>
            <a:r>
              <a:rPr lang="en-GB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82987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4" name="Bild 3" descr="UBO_Crime scene_F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5" y="196779"/>
            <a:ext cx="7716906" cy="64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94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96D95A408D9408E6A80A3FFEA4EF8" ma:contentTypeVersion="0" ma:contentTypeDescription="Create a new document." ma:contentTypeScope="" ma:versionID="52c49f458eec32f1b99896034d9e0c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CEBEDE-5AA1-4EAC-A105-7F2537A2D7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6D4285F-449F-4CCC-A416-83392408B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13D059-C96F-4F23-8969-E768655BCA0F}">
  <ds:schemaRefs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</Words>
  <Application>Microsoft Macintosh PowerPoint</Application>
  <PresentationFormat>Näytössä katseltava diaesitys (4:3)</PresentationFormat>
  <Paragraphs>7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Palatino Linotype</vt:lpstr>
      <vt:lpstr>Times New Roman</vt:lpstr>
      <vt:lpstr>Office-Design</vt:lpstr>
      <vt:lpstr>Rikospaikka</vt:lpstr>
      <vt:lpstr>PowerPoint-esitys</vt:lpstr>
      <vt:lpstr>PowerPoint-esitys</vt:lpstr>
      <vt:lpstr>PowerPoint-esitys</vt:lpstr>
      <vt:lpstr>PowerPoint-esitys</vt:lpstr>
    </vt:vector>
  </TitlesOfParts>
  <Company>Biodidaktik Bonn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Lara Weiser</dc:creator>
  <cp:lastModifiedBy>Microsoft Office User</cp:lastModifiedBy>
  <cp:revision>9</cp:revision>
  <dcterms:created xsi:type="dcterms:W3CDTF">2018-02-09T14:08:37Z</dcterms:created>
  <dcterms:modified xsi:type="dcterms:W3CDTF">2019-03-26T09:24:15Z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0x01010000296D95A408D9408E6A80A3FFEA4EF8</vt:lpwstr>
  </property>
</Properties>
</file>