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67" r:id="rId5"/>
    <p:sldId id="257" r:id="rId6"/>
    <p:sldId id="258" r:id="rId7"/>
    <p:sldId id="259" r:id="rId8"/>
    <p:sldId id="263" r:id="rId9"/>
    <p:sldId id="260" r:id="rId10"/>
    <p:sldId id="261" r:id="rId11"/>
    <p:sldId id="262" r:id="rId12"/>
    <p:sldId id="264" r:id="rId13"/>
    <p:sldId id="265" r:id="rId14"/>
  </p:sldIdLst>
  <p:sldSz cx="12192000" cy="6858000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51"/>
  </p:normalViewPr>
  <p:slideViewPr>
    <p:cSldViewPr snapToGrid="0">
      <p:cViewPr varScale="1">
        <p:scale>
          <a:sx n="105" d="100"/>
          <a:sy n="105" d="100"/>
        </p:scale>
        <p:origin x="880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D6AEB8-571D-4975-AA85-1E4AE44C778E}" type="datetimeFigureOut">
              <a:rPr lang="en-GB" smtClean="0"/>
              <a:t>26/03/2019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8BFA12-9E23-4402-97F5-2B1700AE23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8469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Discussion in groups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BFA12-9E23-4402-97F5-2B1700AE236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0853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Graphene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BFA12-9E23-4402-97F5-2B1700AE236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501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Watch first video 3.30 to end. Andre </a:t>
            </a:r>
            <a:r>
              <a:rPr lang="en-GB" dirty="0" err="1"/>
              <a:t>Geim</a:t>
            </a:r>
            <a:r>
              <a:rPr lang="en-GB" dirty="0"/>
              <a:t> talking about next industrial revolution</a:t>
            </a:r>
          </a:p>
          <a:p>
            <a:r>
              <a:rPr lang="en-GB" dirty="0"/>
              <a:t> Read handout: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BFA12-9E23-4402-97F5-2B1700AE236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613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BFA12-9E23-4402-97F5-2B1700AE236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64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PDF of science article available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BFA12-9E23-4402-97F5-2B1700AE236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5890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BFA12-9E23-4402-97F5-2B1700AE236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204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BFA12-9E23-4402-97F5-2B1700AE236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66574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BFA12-9E23-4402-97F5-2B1700AE236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68829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 </a:t>
            </a:r>
            <a:r>
              <a:rPr lang="en-GB" baseline="0" dirty="0"/>
              <a:t> Also see landmark lesson plan</a:t>
            </a:r>
          </a:p>
          <a:p>
            <a:r>
              <a:rPr lang="en-GB" dirty="0"/>
              <a:t>https://www.acs.org/content/dam/acsorg/education/whatischemistry/landmarks/lesson-plans/discovery-of-fullerenes.pdf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BFA12-9E23-4402-97F5-2B1700AE236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6902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C1ED-9A39-4388-9DAD-3DA610898302}" type="datetimeFigureOut">
              <a:rPr lang="en-GB" smtClean="0"/>
              <a:t>26/03/2019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573C0-3FB1-4F66-B068-3472CAB29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0852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C1ED-9A39-4388-9DAD-3DA610898302}" type="datetimeFigureOut">
              <a:rPr lang="en-GB" smtClean="0"/>
              <a:t>26/03/2019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573C0-3FB1-4F66-B068-3472CAB29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1387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C1ED-9A39-4388-9DAD-3DA610898302}" type="datetimeFigureOut">
              <a:rPr lang="en-GB" smtClean="0"/>
              <a:t>26/03/2019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573C0-3FB1-4F66-B068-3472CAB29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2274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C1ED-9A39-4388-9DAD-3DA610898302}" type="datetimeFigureOut">
              <a:rPr lang="en-GB" smtClean="0"/>
              <a:t>26/03/2019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573C0-3FB1-4F66-B068-3472CAB29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5153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C1ED-9A39-4388-9DAD-3DA610898302}" type="datetimeFigureOut">
              <a:rPr lang="en-GB" smtClean="0"/>
              <a:t>26/03/2019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573C0-3FB1-4F66-B068-3472CAB29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0647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C1ED-9A39-4388-9DAD-3DA610898302}" type="datetimeFigureOut">
              <a:rPr lang="en-GB" smtClean="0"/>
              <a:t>26/03/2019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573C0-3FB1-4F66-B068-3472CAB29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9818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C1ED-9A39-4388-9DAD-3DA610898302}" type="datetimeFigureOut">
              <a:rPr lang="en-GB" smtClean="0"/>
              <a:t>26/03/2019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573C0-3FB1-4F66-B068-3472CAB29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756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C1ED-9A39-4388-9DAD-3DA610898302}" type="datetimeFigureOut">
              <a:rPr lang="en-GB" smtClean="0"/>
              <a:t>26/03/2019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573C0-3FB1-4F66-B068-3472CAB29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971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C1ED-9A39-4388-9DAD-3DA610898302}" type="datetimeFigureOut">
              <a:rPr lang="en-GB" smtClean="0"/>
              <a:t>26/03/2019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573C0-3FB1-4F66-B068-3472CAB29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9277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C1ED-9A39-4388-9DAD-3DA610898302}" type="datetimeFigureOut">
              <a:rPr lang="en-GB" smtClean="0"/>
              <a:t>26/03/2019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573C0-3FB1-4F66-B068-3472CAB29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1234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C1ED-9A39-4388-9DAD-3DA610898302}" type="datetimeFigureOut">
              <a:rPr lang="en-GB" smtClean="0"/>
              <a:t>26/03/2019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573C0-3FB1-4F66-B068-3472CAB29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8317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DC1ED-9A39-4388-9DAD-3DA610898302}" type="datetimeFigureOut">
              <a:rPr lang="en-GB" smtClean="0"/>
              <a:t>26/03/2019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573C0-3FB1-4F66-B068-3472CAB29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93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aphene.manchester.ac.uk/discover/the-people/sir-andre-gei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://www.graphene.manchester.ac.uk/discover/video-gallery/story-of-graphene/made-in-manchester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aphene.manchester.ac.uk/explore/the-story-of-graphene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archive.sciencewatch.com/inter/aut/2008/08-aug/08augSWGeim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hyperlink" Target="https://www.youtube.com/watch?v=LwmxSjydPEE" TargetMode="External"/><Relationship Id="rId4" Type="http://schemas.openxmlformats.org/officeDocument/2006/relationships/hyperlink" Target="https://www.youtube.com/watch?v=PifL8bAybyc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nchester.ac.uk/discover/news/manchester-scientist-develops-designer-membrane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s://www.youtube.com/watch?v=x6uzZRJprZw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zonano.com/article.aspx?ArticleID=4079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otr.co.uk/careers/nanotechnology-engineer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s://www.youtube.com/watch?v=k1pCKruO3q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8493" y="1117600"/>
            <a:ext cx="9144000" cy="2387600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br>
              <a:rPr lang="en-US" b="1" dirty="0"/>
            </a:br>
            <a:br>
              <a:rPr lang="en-US" b="1" dirty="0"/>
            </a:br>
            <a:r>
              <a:rPr lang="en-US" sz="4900" b="1" dirty="0" err="1">
                <a:latin typeface="Palatino Linotype" panose="02040502050505030304" pitchFamily="18" charset="0"/>
              </a:rPr>
              <a:t>Onko</a:t>
            </a:r>
            <a:r>
              <a:rPr lang="en-US" sz="4900" b="1" dirty="0">
                <a:latin typeface="Palatino Linotype" panose="02040502050505030304" pitchFamily="18" charset="0"/>
              </a:rPr>
              <a:t> “</a:t>
            </a:r>
            <a:r>
              <a:rPr lang="en-US" sz="4900" b="1" dirty="0" err="1">
                <a:latin typeface="Palatino Linotype" panose="02040502050505030304" pitchFamily="18" charset="0"/>
              </a:rPr>
              <a:t>suuri</a:t>
            </a:r>
            <a:r>
              <a:rPr lang="en-US" sz="4900" b="1" dirty="0">
                <a:latin typeface="Palatino Linotype" panose="02040502050505030304" pitchFamily="18" charset="0"/>
              </a:rPr>
              <a:t> idea” </a:t>
            </a:r>
            <a:r>
              <a:rPr lang="en-US" sz="4900" b="1" dirty="0" err="1">
                <a:latin typeface="Palatino Linotype" panose="02040502050505030304" pitchFamily="18" charset="0"/>
              </a:rPr>
              <a:t>oikeasti</a:t>
            </a:r>
            <a:r>
              <a:rPr lang="en-US" sz="4900" b="1" dirty="0">
                <a:latin typeface="Palatino Linotype" panose="02040502050505030304" pitchFamily="18" charset="0"/>
              </a:rPr>
              <a:t> </a:t>
            </a:r>
            <a:r>
              <a:rPr lang="en-US" sz="4900" b="1" dirty="0" err="1">
                <a:latin typeface="Palatino Linotype" panose="02040502050505030304" pitchFamily="18" charset="0"/>
              </a:rPr>
              <a:t>pieni</a:t>
            </a:r>
            <a:r>
              <a:rPr lang="en-US" sz="4900" b="1" dirty="0">
                <a:latin typeface="Palatino Linotype" panose="02040502050505030304" pitchFamily="18" charset="0"/>
              </a:rPr>
              <a:t>?</a:t>
            </a:r>
            <a:br>
              <a:rPr lang="en-US" sz="4900" b="1" dirty="0">
                <a:latin typeface="Palatino Linotype" panose="02040502050505030304" pitchFamily="18" charset="0"/>
              </a:rPr>
            </a:br>
            <a:endParaRPr lang="fi-FI" sz="4900" dirty="0">
              <a:latin typeface="Palatino Linotype" panose="0204050205050503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847829" y="4612876"/>
            <a:ext cx="8496342" cy="1104606"/>
            <a:chOff x="47268" y="3712933"/>
            <a:chExt cx="8496342" cy="1104606"/>
          </a:xfrm>
        </p:grpSpPr>
        <p:pic>
          <p:nvPicPr>
            <p:cNvPr id="4" name="Picture 3" descr="http://europa.eu/about-eu/basic-information/symbols/images/flag_yellow_high.jpg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68" y="3712933"/>
              <a:ext cx="1644412" cy="104388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Text Box 2"/>
            <p:cNvSpPr txBox="1">
              <a:spLocks noChangeArrowheads="1"/>
            </p:cNvSpPr>
            <p:nvPr/>
          </p:nvSpPr>
          <p:spPr bwMode="auto">
            <a:xfrm>
              <a:off x="1691680" y="3712933"/>
              <a:ext cx="4657725" cy="421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457200"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This project has received funding from the </a:t>
              </a:r>
              <a:r>
                <a:rPr lang="en-US" sz="16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European Union’s Horizon 2020 research and innovation </a:t>
              </a:r>
              <a:r>
                <a:rPr lang="en-US" sz="1600" i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programme</a:t>
              </a:r>
              <a:r>
                <a:rPr lang="en-US" sz="16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under grant agreement No 665100</a:t>
              </a:r>
              <a:r>
                <a:rPr lang="en-US" sz="1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fi-FI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fi-FI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39698" y="3712933"/>
              <a:ext cx="1703912" cy="1104606"/>
            </a:xfrm>
            <a:prstGeom prst="rect">
              <a:avLst/>
            </a:prstGeom>
          </p:spPr>
        </p:pic>
      </p:grpSp>
      <p:sp>
        <p:nvSpPr>
          <p:cNvPr id="16" name="Frame 15"/>
          <p:cNvSpPr/>
          <p:nvPr/>
        </p:nvSpPr>
        <p:spPr>
          <a:xfrm>
            <a:off x="0" y="7937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857250 w 12192000"/>
              <a:gd name="connsiteY5" fmla="*/ 857250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857250 w 12192000"/>
              <a:gd name="connsiteY9" fmla="*/ 85725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480060 w 12192000"/>
              <a:gd name="connsiteY5" fmla="*/ 457200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480060 w 12192000"/>
              <a:gd name="connsiteY9" fmla="*/ 45720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480060 w 12192000"/>
              <a:gd name="connsiteY5" fmla="*/ 457200 h 6858000"/>
              <a:gd name="connsiteX6" fmla="*/ 857250 w 12192000"/>
              <a:gd name="connsiteY6" fmla="*/ 6000750 h 6858000"/>
              <a:gd name="connsiteX7" fmla="*/ 11631930 w 12192000"/>
              <a:gd name="connsiteY7" fmla="*/ 6457950 h 6858000"/>
              <a:gd name="connsiteX8" fmla="*/ 11334750 w 12192000"/>
              <a:gd name="connsiteY8" fmla="*/ 857250 h 6858000"/>
              <a:gd name="connsiteX9" fmla="*/ 480060 w 12192000"/>
              <a:gd name="connsiteY9" fmla="*/ 45720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480060 w 12192000"/>
              <a:gd name="connsiteY5" fmla="*/ 457200 h 6858000"/>
              <a:gd name="connsiteX6" fmla="*/ 857250 w 12192000"/>
              <a:gd name="connsiteY6" fmla="*/ 6000750 h 6858000"/>
              <a:gd name="connsiteX7" fmla="*/ 11620500 w 12192000"/>
              <a:gd name="connsiteY7" fmla="*/ 6343650 h 6858000"/>
              <a:gd name="connsiteX8" fmla="*/ 11334750 w 12192000"/>
              <a:gd name="connsiteY8" fmla="*/ 857250 h 6858000"/>
              <a:gd name="connsiteX9" fmla="*/ 480060 w 12192000"/>
              <a:gd name="connsiteY9" fmla="*/ 4572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480060" y="457200"/>
                </a:moveTo>
                <a:lnTo>
                  <a:pt x="857250" y="6000750"/>
                </a:lnTo>
                <a:lnTo>
                  <a:pt x="11620500" y="6343650"/>
                </a:lnTo>
                <a:lnTo>
                  <a:pt x="11334750" y="857250"/>
                </a:lnTo>
                <a:lnTo>
                  <a:pt x="480060" y="457200"/>
                </a:lnTo>
                <a:close/>
              </a:path>
            </a:pathLst>
          </a:cu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817" y="2907570"/>
            <a:ext cx="2282183" cy="1500060"/>
          </a:xfrm>
          <a:prstGeom prst="rect">
            <a:avLst/>
          </a:prstGeom>
        </p:spPr>
      </p:pic>
      <p:sp>
        <p:nvSpPr>
          <p:cNvPr id="9" name="AutoShape 2" descr="data:image/png;base64,iVBORw0KGgoAAAANSUhEUgAAAGEAAABhCAIAAABJZFj0AAAgAElEQVR4nO2ceXwUVdb3T6fTXdUB3HXmeUbfmVHHZ5x5ZnQUVBSyd3e661YH2URBAR0QVDYXwB1ky9Zda3c20lWVTmcPi0BcAEUg3Z2VRRBZZZFNCEuI7OS8f3QSwmbUcXs/b/rz+6NTfesu3zr3Vp1T5wZMhO/Sdwt+9R789tXF6McyiiJ81K/ds9+Ors6oG+GjCE+zv37/fgu61lwTTUSkWYFmBZrlw/oRtdNEoIlAEYFuE0WEtmoFmhV+4dHShKPJD2796ozCFVGsSLGCiXA04SiW+wFdYbi2ekQjESlGoBjRyIpGVqQZnmYlihUpVqRZsbOqfiqInIlwNMNRDG8krU1Tnbd+DUZhk6FYzsC6IZGHeEFnd1MsT3VmRzTDtYq4TIQ3MpyOEYCRDaxAk0yw8RCbAmaeYiUjK+nskt4uUoxIEZ4iHM24TISLIlwUaYPLCjQrGogMDK+zt5khw0cxP+BShdGYCGdieBPhaEYEhoc4HmJdYOFph0izYhThu5FO6rwKI4rl9aznusc9r+d86iwK3T/Wr7O5aUaiO0yZK0URPiwjESgiGolsckg08RgdQkSS3HOsny+vGSd8HMnIEaynm8MT5ZAMRDCwItU6Gfl2UUSgiGggEs26u7GSiWRSye7WYgzfsVHTRXWcBO1lWis0MQLlECLtzh62rGdTPxDLawfPrNQnuihWNBGh07vT1e1IZxdvG5xzrOkUIg6cvQTiMyMdbiMRjESMZESdjTMwQrjTYRkYQWcTIuyCgYiRRNLb5O6E/6hm69bdh/85pgB6O59LWYSI67ft0cW7/s9Qdd3Wveu3fv3nZ+ZCkmhgZSMrGYkYrt9IRCMrG1gZEnjzlIptuw+XLf9cl5iuJ7KRSBQRDUQMt2UkIkUEmhVpVuoIiCIcRcRImwQ2PjI82Vk5kkgQ68paWIeIiJhX2QB9Uo0OiWbFTmf0RUZR7YwcvM4m3Twwd8/+o4jomLUQEnlIECHOCQkcxDuvT/ZA/BxI4GhWpBgB4lIhPuN6h0gzIsSkg5WDJAli0rftO4CI/zvSC73m/G5wXu8x2r3P5kGicMfArAsXLlw4f/YPg2SIdgHjgZh0MPMG1mNkRbAKEJMGFjc8msa8VoqIdV/shgemQ5JkYN2Q4IK49O6spLcJEJuus/MUEWnGRbMumnA0w5mSJZ3VCdFpkUn8dckiJKRBgtNIZDALJnPKoSNHEFvsr/rpJDnS4TGy0vdZua/CiHLwYJNuGpi1e/8RRGSmLYI4QVpY5/1o3eDXyz6u2bV99+GFVZseHJsfYRF1CcKAd+Ytr99+8FDj9t37xQV1tz6e/cencpcENzefPNVy/kzdpr1v5q7oOdqnfbx+grQ0+iU1uH73ufPnzpw9Hdqw+6kZiy2vlixctfklcbk+UYxIFAZNn79g5ZcjZn8w7L0FG7YfbGk5e+R484e1OxKnlsEjaf8aXViy/IudB46s33bg9dxVNCOCTQgvKBThKMJH2lzXM+Jbyso1W77ed7CxMrS935ul0Dvtvue1T9fvOHf2bMuFMyvX7Xom5cOIRJ5qZfS916PvZMQdOtaE2PLtieZN2/cePtqEiJ/v2A9xGdETixHx8PFmzh9YtPpLRFy3de8/RmZ/Urvj5MnmlvNn123b+2buZ0+/W46Igc939h2n1m7cc+7s2XNnTtd/ufeJaRUTxY8RsezTjdAnHWLF2fmrENG7ZM2T7y3YuOPQhfPnmo5/W7Vue8z4kn8Mz2tsOomIy2u27dp3CBFzKxt08U4DK9KsRBFBn8Qbzc5FVZsRcf+ho5/UbEJsQcQnps3/y9Cs2o1fnz5ztuXc2YYte8dyH+niOMrxEzGyvbsYYrltexsR8e3cKn3vlF5jfN+ePtty4cx/D5KnZC5HxM/qtnZLdMLDs8elL0nxV/1ucBZEp2zc/jUi3j86B+6b+dT0+Yi4ct0O6Ou6fVDmieZvm5qb7hySCf+aNSXnE0RUP/gcojMgRnwr91NEVD9YC/fNtE8uR8Tg+u3w8HsQl/FJ3WZEfHxqMfx9OhU/a/3W/YgtfV8qgniXkZGMjAgxaQOnL0TE9VsP3MaK0GvGwHfmI+Keg40RFu4Gwh9sPNFy/szfR86FON7gkH+wHXVcs8Eu3zQwa8++I4hom7YIYlxf7T+CiA+Mzodo7rp+7p17GxFbHvi395/D5x48cgIR8cKFlWt3TZWX/qG/B2Kc3Vjhi53fIGKvFzToOWfI9HmIuGr9dohJvWvY3JMnTzaf/PaeEbnw4KwpuR8jorfyc+ibBjHCW7nLEVGrbICes/q9UYGIwc93wmNzbuqf1dh0sgUvLGvYunTNjg9DG440H0fEydkrINppIDJtkyAuQ5pfi4jpRVXwSBpYhOsIv3P/YcSWf41VbyTC4SMnsOXcA2PywSJSRPw+C/YPZvTQi36I428e4Nm19zBiS9+XCuCB2b/rL08UPlwU/PLb06cQcX/jsXuenquPd23aeQARe471wkNznpq+ABFXrd8BMWl/GTb329Nnmk6evPvpTOg5Z2ruCkTMW7wOHp0D0c53vSsQUatcA71m93tjASIG1m+Hh967eXDO0ZPNLRcuLPh0c/Enm0o/3eqqqM8oqbVPnac3S0ZGNLAixLiyFtYi4uyC1dAnFWxSN0besvsg4vmHxxXckCwfPtqEF84+ODYfLEIbo86fs34Yo0deKIRY4eYBmbv2NiJeuO/ZucPnLMldtPZfIxS4623akr5+2z5EHDhjHvRJ27znG0R86AUV/jnjyfcuMvrrM8qpU2dPnjzxt6cluH/GK55liLi8bgc8nAIPvle2YiMiqpVroNfsgW/NR8TqjXvgkZl6M79+635EfGSUCn+aDP941/xy0UT3sjuG5hmsvIFIRocM0enPp1Ui4qq1OyJi5sB903uP0U6fO3us6eQN/dy/H5TZeKTpwvmzD4zNB3PYK/pRdmQivInlwS7eNCj7UGMzIrLvLYZY54HGY4jY+8UyiJFuHZj9zaEmRLxvpHdEyhJE3N94dKKr8lXPspNnzpw8c/pvI1WITd24Yz8ibt5z+HX5w6HvzkfEuk27IS7jD09kNzd/i4gN2w4NmVH56FgNEREvlK7YuDCw6eyZU4hY/PF6eGiO5dVSREQ8t3Ld7ofHFITN6nBTs1AcUj9ej4gHDh373UCP3sobiEizkt4m3OLwNGzfh4hLQ1ucvlV7Go8j4rt5q+GRtD8+KZ86+S0i9nyhABJ5ivDf09e5KiNBb/fc2D9zWe2WjbsOxkyugETXR3XbNnz1zT9Ga5DA39Q/88Pglo079v9rlBf6Zkz0LN+y51BLy4Xz58/Wb9rreGsBxPO6BLHftLLaL3YfOtqct7jeMqlo4879vg8b9EkiJPLj5I/Xbd3XePzELO9KeChtpj+0v/E4YsuqNbumuCs37tw/2/cZxPPd7CJfXrN51+GmppODps+Hh9OeTX1/w44DiHju7LmFq7/803AFzE6acEbCUYSniAiJ3B1P5RQt23Tq1GnEC1/tPTwlc7nezOss7v9+Inv1uu3rt+/726h8MPO0o3M612QUxXJGwukd2T2S3T0e91D9MiMdmd36ea5zuI39Mg2sh7LL3ZM93ZNlingMdg9Ep0UR8S9P5f7xqTyDlYe4DAPDG1g3xGcYrM7bBmRe389tYN3XJ8vdWM7g8OhZCeKcJiL/fkBm9+SsCDsHsc47BuXcOTQPzE6wSNc53N1YUU9kPSNDvPMGh3TboOzuRIy0uSEmPcrG3/W0cseTeZCQAQkZRiJQYZeV8DQRTKwM5gyIT7tj0Ny7h+Z2T3ZDdIbRJuhZUe+Qrk8Wr0uWDMk8RYQo5sf6tK2YHCLN8no7H2GXDXaRYuVIu6xjeIqIFJENrKCzizq7YCASRTgDkfU2CZI4sLh0Np52iAZWNDp4IytE2N1gFSLtosEuRNgEnU0wMoKR5Y1E1tkknY3TM7yRyAYigoUDC69nJCOR9HZRz0gGIhpZyWDnwcZBkhBpEwxEMrJuPSOBxQVWZySRaYdkZLhuDGdqDUsIJiIYCGcgPFh5SOIiknijXTA4JCMRjAwPNh5sHM0IUSzf6S2/E0bh9mhWosNPEGyrW0SzoomIFBt+qOWM4YADaRVNXBTD0a3OLUexYftv9eloVgy72nRrbe3fJZoVjR28v/Zf2xx3wdTqKod9Zo4irTGGa/XcxPA042rvGEU4ioT/dLWh/L4T7dqMWKeJ5eg2Fh1FMxxNLspELilDh2+OpGOZNoee/U518PsvHmyPtzAumjjDojpnxJvCsRpyFf0gOt9tR5yJ8G1hNrEtJBaO3V1+EWiWpwlHERdNONPPFt69aJ6tbf1cDX1fRjQrGYkISTzYJEhqk0UAK6dLkigi0q1BNZ4mIs3yekYCC6+zizTLUcTZAfS19B194kwXA0k8RUSKlYysK5IIYOfBIkKSYCQyTZw04U0s16qOp7NXb+VHv8i4+jOkIVkysJl/flq5Z0T+3cPVu4erdw9X7hrpvWdk/p+GzaVYiSIiRXiK4SkiGBjx5sFZ//uc8l9DvJFsloGIJiKaCP+dhn15bKxjkJtmw3QEA5Ghbzr0Tdfb3AaH56ZB2feOyLtjaJaRlSkiU6zYIdZ+rWDbxflr+mkZ6WyeWwdkbti271hT86mTp8+dPXvuzJlzJ89cOH++esMeU5KgY8IRL97IShAtTMn9pLn5VEZREGIzDMlZNCtS5JJl+AqJbep4pPVLOJIZaRe7s9Lz/LKJns9+P8QLsfyIOQsRL6xcsz3SJgNxU3aBIkInrbRF5cNL3k8z12iWp1kO7PxNg3L3HTqOiF9/c2Tjjn0bdx3YsHPfF3sOzlv5hZGRdcQDSQLEuSBOgAdnT/etRsSsBbXQVwSzCHFOYESKlQysBIkcxGVE2AWKiEZGBKsIMU6IzoDYjAgrT7GikRFoRgALB7FOiHVCTDokugxEArNosDlPnz6JiPcOnwu95kRPKilc+vnbeZ8ZbKKBkSOIDAkuiM6A2HRIdBoYkWYFIxEgkYN4p84uQqIAsRzEuSIYkU7mfvSrsGswYqSbB+bsDvtrb5fCI7PBwoHFCVYXJAkU64Z44fp+8lMzF49xffzXwZ7JWZ8hoqs8ANEZvccVWV8tv3VIbqQ9M4KRH36xyPpaya2DsiPtEsRzv388c8j0eZOkpewbJd1YEcx8pMMNcRl/GJI75L2Fkz3Lnp294P5RKkSnX/94dvLU8sajJ7Dl3Etz3r9naN6N/TMfe6Hg7yPyDIwUkSRDQlqvF/0vZVSOzvjgwefzId5lSJL0rNxrrJb0akV31v3oRP94blm/dxd0J3KETTKxMu3odDX8gYz27DuKiAOmvU/HCd375fRIzunRL9vAenRm9x1Pzq3bvC8cGz52orl24y5E5Eproa9zy55vEJFMLoE4KcLKbdh+ABGZKfPh4bSYSSXb9h7Ctk/N5n1/fTYPejttr5fuO3ICEU+eOomIp86cfTZl8UOjNUTEC+fPnT+DiM7CwMDXixCxav2uCLOTsgrZCxvw4qclvTAIsU6dRaj94itErAxtQTwf/q3i000GqxjBSEaWNzGun96OjjWd/KaxufHIiUPHmhpPnH565gLoNcO3fCMiflq7I26sb0zah6dOn0JErqQG+mZs2nUAEW2TiyFBiLBya7fuQ8S4SSU9zM5d+75BxOnqZ31G5OUvWYuIK9Zs7xbratj8NSKOTlukf2jmsJkLEHHjzm9uIILlZf/ho0dbLpz796yFt7Oep2YuQMTV67dD75RxcmU4FmqdUEQmF2/fexgRn0lZCI+lBjbuRMQtX38zeMq8SeKyc+fOIV7oO8EP5gwj4U0/7O3TpYw6xCE5YOSbB7Qy2nXg0MYdX2/e9c2Xuw9s233w8bcrrrfzR5uazp4//89nNeidBj2niaXViCiU1kB0ysavDiCi5TU/xPJg4Ru+3IeIvcZqllfKEDH0+R54LAUe5a97XHrFs+wl5+Lr+2Xf84z3kVFz/zI06+GRSlpxFWLLpl2HIYEDc8a+Q0cRz/zP09lw36wRs+cj4icNW2mzs+bL3YjY/6158OBsuH/mqNmLEPHj2q90j6Wt3rALEcc4P4L750Ccs3bTXkQcMq0S4nnqR70Z/m5GRxGx//T39XEuEyvTRO5OZLBI947wtuCZI8eOd2fdOjsPj6SPFz5ARLG4FvqkbPhqHyJaXy2COBdY0mu/3I2ID43RxrreR8TCj9dCdGokK0EiD/dPg55zII5j3yxfsXZXU/O3jceadu8/iNiyYedBSOR6JAsHDzchnr9/dD70Shs5eyEiLq3ZekuysPdgI+L5B5/PgQQRYpyJk/yI+PnWfYak1JVrv0LEQe+UQzwPCc4V9TsQcdC0xRDHGb/3u9kfxij6tTL4Rwo8lg6PpUKfVHgk7Y7BuUeaTpw7d/bvz86F3mnwUEpaURUiCiW10Cdtw469iEgmF0OvlCgr99Xew4j40GhtwDsLEXFF3TboPQeiM25gJb4sNF1b8c/hOafOnMYL556aufCmOGf0KG8rowRnDwd3sLEZ8dz/PJ0FD6Q8N2chIi6r3xZlda3duhcRk6aUwkOp0Ctt+PSFiLhi7Ve6mJTA5zsRcci7FRDHQ7xrxZqdPxMj8eaBOXv2HUPEyuovs+bX5y5an7Vobd6S9bP9tbo4Z9nyDYhYserLe5/Isb9cdqz5W0QUS0PQc9Zna7YgYtHStfcNynzP+1l41YyZUHSbw328uRkvtIxKrbzHIfIVIUT8oHprz+cURDx45Njt/T2mPnMySmsQccOug5DId0/mDx87gdjyimfZHcny0zMqEHHl2p3Qe/brympEXFr/1d+GZj7477z6L/ch4gRpKfROCW3chYhDps2HeAHM3Mp1uxBx0PTFEOcyfL/A4/dZs/kIm/vWQTkHG5vwis/Js6cjreK9Q7Wtuw+Ej5w9e2777r2ImPd+HTwwe3haZXvhLV8f2r3/ICLap5TAQ7MHvbO48Xhz+68bdu67Z2iuLs65smEHIp4+e3L/N0cPHmxEPHP46PHrkz2Rcc5FVVvChaXyYP83ihCxZtMufaKTtkvzVm7q2LH8Dz83mgVDgrB2y25EHDpjPsR5IIELbtiNiE/MWAxxvJHlfipGXAThTP0yB09//5nUD4emfjAs9YOn0yqfSflgROrigdMXGNksiOduf9Izwb18dlHIPKX0f0Zkj8pY0nt8UWSSBxJctqnl07Sqydkrbh8yt++k/FFpS/4wNDsySYC49LuH577qWZ5SUjs646PbHvdAIqezCbf2z3zJVekqrntR+OiuIZmD3p03bPbimwdl6pKc1yW7n5z+/stZn/YeX3T7kznPpb5vnVpqtEtgcekt3ONvlM/yhWb4Akmvl+oSXZFWWc8IzBulo9I/uHO4N8KeqbO5k6aWj8mo/PNwr94m0z8k+6UTRkaHEElkSOAgXoR4HuJ5iBcgXoRYEeI4inUbWAGsIsRkQJ80MLvA6oboDLC66GQpkhEhnoNHUyE6A5IkSHBBjAtsPMWIRiKDhYe+qdAnHaJnQ5JsIJKRFSHJBX1SoE86xHJgdUGsC2LT9DaOZiVgRIhJgb4usHBgEyHGCQnpeodIM6KecUOcE/qkw2NpEJseYReMrEgRNyS4IDYDbLLR4aGSZTDzEMODTQg/Z/+I8Mi1/H7BxHIUy1MXg2EizYqUQzSyIk1EIwnH0kTKIdJEMjLhWJqLIi4T4SgiGR3hoCVvZEWKlei28jTroohAsQJFOCMrmJhWh5MiopHlKSLRRKKJZCKCgfA0EShWoohAEYkigoHwRlakGY5ieSPLhd06AysaiECzgonlaVaiHVJrhpFDoh1iFCvRDrntHVHnKSI/iFFHCZepLbrIX6qOoTj+SrVX2OnBznSVhi7r3hV9/jFoOmHUpS5GXYy6GHUx+i2qi1EXoy5GXYx+K+pi1MWoi1EXo9+Kuhh1MepiFHXprrcuRlcT42rV/xOM2nfWUZccvOqGwKuffjEf8uIWvquUDEdB6dbCbXHI7zyLbtv9epl+UUbhzNEIGxfO+unIqC3Xs0NK6OW2ED79kjIUK1BXjDaK8CbChTOVIhk+ws5BEgdJPNiFSCacVNrO6JLZF74A9KWx+V+OUXeWMzkEI8PriXTLADmC4SlGuJigycpgzYBEF5hdkMhBogsSnWBONzr4KLsQTn2NCicemzmwuMDiArMTEjiwuAyMRBPexIomwtMsF8UKUYzLwLjAKoAlg2L4Wwdk3/VU3l1P5d02IItiRDC7wOrUE5FieBPLRTF8VHgXNhEjbByYXWARwCKAVYQkHqyuSFamWYFmO5+n/xEjunXHMGdg+MgkWSheddsAj87Wmn5sJHykXXjwuQLbuAVxL5UnjitPHFeWNLGs17/9BoaPYuXwXukIwt07UrVPmm8ZX2EeX2GeUG4e/37cmLKofnIk4drtohtxAiOAlfvHM3OffacyTQ7kqPWqVqcqtdlKXZq7+oV3F/V8VtPbRbC6KMZlIi6a5cOb2v48NI+ZVGGZUG4ZX2EdV26dUBH3Unn3flkGIn6fN27/ISOBIpzB5oKYtBnqZ4iYv3idLp4L72INZ6ZPTV+5oHhNqa+2pGBNSUH9+6Vr3uaqwMYZiRhOpwQz/+xbS5aUbyzzryn1rykrbJhfstabV39Lf7fOxlMknA0jgsV1Sz/p5VmVfn/9/KI1pb5an682P7+6wFdTUBAq8ddWFNUXFq6dwa34+9N5kJhqYESKCEZGgAQneWVe5byNpYVrKvxrSgvXzCtZp+bX39o/GxiRcvCdTrr/1I6iWBHMHCS4Pt+6t/nbU18farye4SDWaWBkIyuBlX8tZXmRv1ZTQppSrSnB0oKaN9OXg53Xs6KR4SkigUUeOnVBeXGdqlWrWkhTQ/78WndW4KZ+mRG2cF4tD2bnn55wc55V84vX+pRqRV3tVVYVqNWaWqeqtfneKk0JKFowXw2WFtf78+uYicVgdRnsnIHlIJG3TJxXVrRWVUOaWu3Takt8tVk5gRsHzNUxIsUKpp+PUfjOordJd41QxqQu2bhl97Yde7bu3P165vJ7hysGu6S3i2BxvTZnWUlBnaIEVSWoKsGSgrqpqcshSdATkXIINOsGizD09UUVRQ2aWqMpQUUJFvpqpOzAjckesPEGVgQL91+PS2J2oNRf7VWrFGWV4g2qSkjLD/l8dYVavc9XrSohr1arqiFNCfi1YHFhA5lUCmbeyMhg4RMnlpYXNqhKQFGDmhr0+6oz51bfOCAXGIlmO0+2/fGMKMIbiAgJrrSS1eu/3BPYsKt+/e7q9XsaNu1QKxsoG6+3ucGc8dqc5Zcyqr0GozpVCapqQFHbGPXzgF0wMEKkxTU5fdm84tq53oCiVBWoVV41WKRVFxXWe3KCvGeVotaUFtX41KCiBtW8FV414NOqiwvqej+r6mwCWDjz+OKywjWqElCUoPrLMhIoIkK8s+/LBRNmVwx7u2LkWyXPT1sw5K3iJ98uBItTTzxgzngtZXlJQZ2iBlU1oKqBksKaqWlXYVReWHslI52dhwRX39G+0qI1mhb0KlWaElLVkN8fFDyhx0YV3MLKPYhwx+CcUW8vKfHVqb4qxRvwqtVl/vrFZZ+Pee8jXZIEViFxfEn5pYw8uaEb+/9ijOLS2XfLU7Vl03NXvJO9fObcT9/IWTY6ZSHEOfWsrLNwlzPy105JWQ42PpIVjGw4S8I17PVFFYX1mhpS1YCqBv0FNXJW4MZkNySJeotzevry0qJ6VQlqSkBVgwVaMDsndPvgHIhLAxuns/FgdUJc6rA3588rWldaWFde2DBT+KzP8/4o1h1pzwQzb55QVl60RlUCihpQlY52JLflv/9sc01v43uw8vL6zceajh0+2tx47MSR403Hm75ds3nnLYM8YBV1Fue1GfFG0hmjBOddQ3JUra4gP3x6UFUDpcV1/V+ZDwlphg7PnLokZzdG4rKq0z2ro0f5jUkCmNP1dtFAZDDziRMrfi1GQiThu/V393qh6IGxBQ+OVnuOVh8Ylffg81rP5309+nkik3iwXDHX/LVTUpZB0vdjFJNmfrG4rKguX21dzvK1oC+/7q4huWBxtW9qMhHe4JB0Nv72J3K6JWeCOT3SzpmIYGQEAxF/TUatHhbDg9kFFh7MHCRykOCCRBckZhiIbGAkMLteS1leUlDbzqg4bEfWdkYSWLhhry8qv4LRDQ43JDiHvbGooqRBVUJhRgVatZAd7EE4nZ2jLjocXBThaMJDkivSzlEsTxOhGxFa7ypmPnFi+a/DqMOqFN63IbYrvI0jkohg5SanLivxV4cZKWqgqLB2auonYOUMbVlFkMgPfX1hWVGDpgZVNaCpwQJftZwVuN4hQ6LrxekflfvrNSUQxlfoq3W6V0XZBbBdtv+Do9tSbcJZWFGEpwlvJCKYuYQJpRVFa8L3BO3imp3zCzG6zKHvsKdKMBARrNxrnTPinpp6DUbxGS/NWHopoxopa3UPwuvsAtUhGz2ci2RsdaFb9/J1YFTyazLqqI4Rr3CPwcpNTruc0ZSLjEQjI0Ci66qMbkh2Q1zayDcXlpesU9RWRv786rlK9W0DPBE2nmI6mnO4ORdYMwxseJs2RxHO8F12lH0lI5rwV6a7/SwxtrCdG4gAVu6V1I/LC2rz1WpVDahKoNRf+2raUkjMiCSCgeGNhAOLa+jUBWWFrc+Qqhoq9Fc7s6q62UWITbWPLyovWqe2LlUBTQsU+xt6P1cI5nTKxtEMTztEExEMrKhL4iwTKv53pAqWdLCkG+w8RTiDQwazbG59zg4qapWmBHz5te6c0I0D5gLxGB3yxUxGIoa3x0YRseOWiZ+Zkdn58oylJf5aTQlq4TW7oGaacxlYeT1xGRkhkggQ63rm7UXl7YyUQElBzUxxFWV2QWL6X4bmFuWHCrTWJd69a/IAAATdSURBVF9VAyXFda/OXg7xqTqGNxCBtksGwoPZ9cdBOf6CtUVFayfNWnrvMypYnGCVjEwmWKTECRVhRqpalZ8XLMqv9WStjnrcC0ky2GWwS62ySWATdaxAJ/Mm+y/GyOoa/mZlWWGN2rqgBHxqKNcbuvuJTIhLB6sA8ek9SLrTs7rQV902FwJl/oYJsz6OSMzQWTmjjZ8jrCj21bTakRpQ86uKffVkQgUkpEJCGiS6ID7lBoc03fVpUWHQp4ZKi+sKChpem7P8vpGqjrghkUscX95uR4paVZBf48mpum+E+qeh2p3DtDuHaXcN0+4cqt45VL3rae3m/jkGRjYQV3ugDq6MYP44mdo2rEZdvKcIYHY9OtZX7m/QtOo2QwgW51dnuEOPjSr46xDPI//W3k7/1O+ryVOrNCWoKgFNCZQWr7G+UAhmJ8WIkOC0jCstKa5XlaowI0Wp0rSqwoLqSe99GD/G/+gozfHyfGd2VZm/WlGCihJSvUG/Wl05f8OEOUt1SRJY5MTxJW2MAvnqak0JepXqPCWkKCFFCXm91V6lVUX+BtuEMkiSjA6JZrnW/77Scef1f6JWWB3+D6SRiGCTbnBI7qyq4oKgqgUUpSpMqsBXXVxQm6/VFPrrS/JrFSWgqkGvFpirrir0heTswE0OSWcVIm1chI03Jrmmc5+UF9V7lZWqGtDC5qYFSvy15UUNJUX15UUNhQWt1yBsKcUFDTlza+4Y4NbZJLC4E8aVlPkbwjeN9jmbrwV8aqhNQZ8a8qk1FUV1zKR5YJUMrJtihbAgksg/ifREjiByBJF1RNIzkt4u6u2C3uaGhLQ+Y/yl/jX5asjrrWp3KRR1tapVaWqVplQpWlBVg3PzV/vVQEnh2sdG+SDBqbOF/w+eC+LT/88Aj5AbLMqv9noD7Y+jihLwKgFVCXiVqouDV4KFvpp8f/UDz+VDgmBgPGDmE8aVlfnrL2N0uZSgqgTL/LVJE+aBRYpg3HpGDguikrN/ImVFJWdFOTKjHOEvniiH3M0hRxFZn8gNfmWeT61unXFKlde7WlEDmhZU1IBXqdLUgKoEFGW1z1s74JUig5Wj7WIUK3dzCCZW7kakiETn35/MlHJWF1ycswGvWqWogXw1qGjtg6/StGBubih6lBphTotipSg2y2gVbBOvYkdXxVRcUMNMmGe0u03JWVHJOWGB010VVobnamr7taOuXtJTleEJtCkY/uLMCjqzQhmeYJq8UlGqNK11VdZarenin5paparBXG8wVVrh9ARdme0KuTKDzszQLHmVJ2d1vhLqOCpNDWhhxO1HlGB2TtUcYWW6J9jaJXfAnXNJme+QogTknNUZmVVpmaH2cYFPC4ZVoF5FPjXYXuC7SxZooQI15NcuUaFWXaRVF2nV/g7X/5r9UwOKGvTl1xTmV18mv1bjz6/RtKCqVnVSjxLIVwIFWrUvv8avVfu1an9+tU8Nddp6q7xVPiXg00L5WqhAC4YFXiUYlnINea/QNUoGFKVKaR3qVdQpoPAINeXq57a5I50xuhx6501fdoq39ayq9qGBqlZdlHKF1GvoypLKD+jKtRhpSpWmXJ3C9xztj+ByqYKqGtTCl6RtaPCfDOz/E3Ux6mLUxaiL0W9FXYy6GHUx6mL0W1EXoy5GXYy6GP1W9H8BgzlBgpxonZ8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" name="AutoShape 6" descr="data:image/png;base64,iVBORw0KGgoAAAANSUhEUgAAAGEAAABhCAIAAABJZFj0AAAgAElEQVR4nO2ceXwUVdb3T6fTXdUB3HXmeUbfmVHHZ5x5ZnQUVBSyd3e661YH2URBAR0QVDYXwB1ky9Zda3c20lWVTmcPi0BcAEUg3Z2VRRBZZZFNCEuI7OS8f3QSwmbUcXs/b/rz+6NTfesu3zr3Vp1T5wZMhO/Sdwt+9R789tXF6McyiiJ81K/ds9+Ors6oG+GjCE+zv37/fgu61lwTTUSkWYFmBZrlw/oRtdNEoIlAEYFuE0WEtmoFmhV+4dHShKPJD2796ozCFVGsSLGCiXA04SiW+wFdYbi2ekQjESlGoBjRyIpGVqQZnmYlihUpVqRZsbOqfiqInIlwNMNRDG8krU1Tnbd+DUZhk6FYzsC6IZGHeEFnd1MsT3VmRzTDtYq4TIQ3MpyOEYCRDaxAk0yw8RCbAmaeYiUjK+nskt4uUoxIEZ4iHM24TISLIlwUaYPLCjQrGogMDK+zt5khw0cxP+BShdGYCGdieBPhaEYEhoc4HmJdYOFph0izYhThu5FO6rwKI4rl9aznusc9r+d86iwK3T/Wr7O5aUaiO0yZK0URPiwjESgiGolsckg08RgdQkSS3HOsny+vGSd8HMnIEaynm8MT5ZAMRDCwItU6Gfl2UUSgiGggEs26u7GSiWRSye7WYgzfsVHTRXWcBO1lWis0MQLlECLtzh62rGdTPxDLawfPrNQnuihWNBGh07vT1e1IZxdvG5xzrOkUIg6cvQTiMyMdbiMRjESMZESdjTMwQrjTYRkYQWcTIuyCgYiRRNLb5O6E/6hm69bdh/85pgB6O59LWYSI67ft0cW7/s9Qdd3Wveu3fv3nZ+ZCkmhgZSMrGYkYrt9IRCMrG1gZEnjzlIptuw+XLf9cl5iuJ7KRSBQRDUQMt2UkIkUEmhVpVuoIiCIcRcRImwQ2PjI82Vk5kkgQ68paWIeIiJhX2QB9Uo0OiWbFTmf0RUZR7YwcvM4m3Twwd8/+o4jomLUQEnlIECHOCQkcxDuvT/ZA/BxI4GhWpBgB4lIhPuN6h0gzIsSkg5WDJAli0rftO4CI/zvSC73m/G5wXu8x2r3P5kGicMfArAsXLlw4f/YPg2SIdgHjgZh0MPMG1mNkRbAKEJMGFjc8msa8VoqIdV/shgemQ5JkYN2Q4IK49O6spLcJEJuus/MUEWnGRbMumnA0w5mSJZ3VCdFpkUn8dckiJKRBgtNIZDALJnPKoSNHEFvsr/rpJDnS4TGy0vdZua/CiHLwYJNuGpi1e/8RRGSmLYI4QVpY5/1o3eDXyz6u2bV99+GFVZseHJsfYRF1CcKAd+Ytr99+8FDj9t37xQV1tz6e/cencpcENzefPNVy/kzdpr1v5q7oOdqnfbx+grQ0+iU1uH73ufPnzpw9Hdqw+6kZiy2vlixctfklcbk+UYxIFAZNn79g5ZcjZn8w7L0FG7YfbGk5e+R484e1OxKnlsEjaf8aXViy/IudB46s33bg9dxVNCOCTQgvKBThKMJH2lzXM+Jbyso1W77ed7CxMrS935ul0Dvtvue1T9fvOHf2bMuFMyvX7Xom5cOIRJ5qZfS916PvZMQdOtaE2PLtieZN2/cePtqEiJ/v2A9xGdETixHx8PFmzh9YtPpLRFy3de8/RmZ/Urvj5MnmlvNn123b+2buZ0+/W46Igc939h2n1m7cc+7s2XNnTtd/ufeJaRUTxY8RsezTjdAnHWLF2fmrENG7ZM2T7y3YuOPQhfPnmo5/W7Vue8z4kn8Mz2tsOomIy2u27dp3CBFzKxt08U4DK9KsRBFBn8Qbzc5FVZsRcf+ho5/UbEJsQcQnps3/y9Cs2o1fnz5ztuXc2YYte8dyH+niOMrxEzGyvbsYYrltexsR8e3cKn3vlF5jfN+ePtty4cx/D5KnZC5HxM/qtnZLdMLDs8elL0nxV/1ucBZEp2zc/jUi3j86B+6b+dT0+Yi4ct0O6Ou6fVDmieZvm5qb7hySCf+aNSXnE0RUP/gcojMgRnwr91NEVD9YC/fNtE8uR8Tg+u3w8HsQl/FJ3WZEfHxqMfx9OhU/a/3W/YgtfV8qgniXkZGMjAgxaQOnL0TE9VsP3MaK0GvGwHfmI+Keg40RFu4Gwh9sPNFy/szfR86FON7gkH+wHXVcs8Eu3zQwa8++I4hom7YIYlxf7T+CiA+Mzodo7rp+7p17GxFbHvi395/D5x48cgIR8cKFlWt3TZWX/qG/B2Kc3Vjhi53fIGKvFzToOWfI9HmIuGr9dohJvWvY3JMnTzaf/PaeEbnw4KwpuR8jorfyc+ibBjHCW7nLEVGrbICes/q9UYGIwc93wmNzbuqf1dh0sgUvLGvYunTNjg9DG440H0fEydkrINppIDJtkyAuQ5pfi4jpRVXwSBpYhOsIv3P/YcSWf41VbyTC4SMnsOXcA2PywSJSRPw+C/YPZvTQi36I428e4Nm19zBiS9+XCuCB2b/rL08UPlwU/PLb06cQcX/jsXuenquPd23aeQARe471wkNznpq+ABFXrd8BMWl/GTb329Nnmk6evPvpTOg5Z2ruCkTMW7wOHp0D0c53vSsQUatcA71m93tjASIG1m+Hh967eXDO0ZPNLRcuLPh0c/Enm0o/3eqqqM8oqbVPnac3S0ZGNLAixLiyFtYi4uyC1dAnFWxSN0besvsg4vmHxxXckCwfPtqEF84+ODYfLEIbo86fs34Yo0deKIRY4eYBmbv2NiJeuO/ZucPnLMldtPZfIxS4623akr5+2z5EHDhjHvRJ27znG0R86AUV/jnjyfcuMvrrM8qpU2dPnjzxt6cluH/GK55liLi8bgc8nAIPvle2YiMiqpVroNfsgW/NR8TqjXvgkZl6M79+635EfGSUCn+aDP941/xy0UT3sjuG5hmsvIFIRocM0enPp1Ui4qq1OyJi5sB903uP0U6fO3us6eQN/dy/H5TZeKTpwvmzD4zNB3PYK/pRdmQivInlwS7eNCj7UGMzIrLvLYZY54HGY4jY+8UyiJFuHZj9zaEmRLxvpHdEyhJE3N94dKKr8lXPspNnzpw8c/pvI1WITd24Yz8ibt5z+HX5w6HvzkfEuk27IS7jD09kNzd/i4gN2w4NmVH56FgNEREvlK7YuDCw6eyZU4hY/PF6eGiO5dVSREQ8t3Ld7ofHFITN6nBTs1AcUj9ej4gHDh373UCP3sobiEizkt4m3OLwNGzfh4hLQ1ucvlV7Go8j4rt5q+GRtD8+KZ86+S0i9nyhABJ5ivDf09e5KiNBb/fc2D9zWe2WjbsOxkyugETXR3XbNnz1zT9Ga5DA39Q/88Pglo079v9rlBf6Zkz0LN+y51BLy4Xz58/Wb9rreGsBxPO6BLHftLLaL3YfOtqct7jeMqlo4879vg8b9EkiJPLj5I/Xbd3XePzELO9KeChtpj+0v/E4YsuqNbumuCs37tw/2/cZxPPd7CJfXrN51+GmppODps+Hh9OeTX1/w44DiHju7LmFq7/803AFzE6acEbCUYSniAiJ3B1P5RQt23Tq1GnEC1/tPTwlc7nezOss7v9+Inv1uu3rt+/726h8MPO0o3M612QUxXJGwukd2T2S3T0e91D9MiMdmd36ea5zuI39Mg2sh7LL3ZM93ZNlingMdg9Ep0UR8S9P5f7xqTyDlYe4DAPDG1g3xGcYrM7bBmRe389tYN3XJ8vdWM7g8OhZCeKcJiL/fkBm9+SsCDsHsc47BuXcOTQPzE6wSNc53N1YUU9kPSNDvPMGh3TboOzuRIy0uSEmPcrG3/W0cseTeZCQAQkZRiJQYZeV8DQRTKwM5gyIT7tj0Ny7h+Z2T3ZDdIbRJuhZUe+Qrk8Wr0uWDMk8RYQo5sf6tK2YHCLN8no7H2GXDXaRYuVIu6xjeIqIFJENrKCzizq7YCASRTgDkfU2CZI4sLh0Np52iAZWNDp4IytE2N1gFSLtosEuRNgEnU0wMoKR5Y1E1tkknY3TM7yRyAYigoUDC69nJCOR9HZRz0gGIhpZyWDnwcZBkhBpEwxEMrJuPSOBxQVWZySRaYdkZLhuDGdqDUsIJiIYCGcgPFh5SOIiknijXTA4JCMRjAwPNh5sHM0IUSzf6S2/E0bh9mhWosNPEGyrW0SzoomIFBt+qOWM4YADaRVNXBTD0a3OLUexYftv9eloVgy72nRrbe3fJZoVjR28v/Zf2xx3wdTqKod9Zo4irTGGa/XcxPA042rvGEU4ioT/dLWh/L4T7dqMWKeJ5eg2Fh1FMxxNLspELilDh2+OpGOZNoee/U518PsvHmyPtzAumjjDojpnxJvCsRpyFf0gOt9tR5yJ8G1hNrEtJBaO3V1+EWiWpwlHERdNONPPFt69aJ6tbf1cDX1fRjQrGYkISTzYJEhqk0UAK6dLkigi0q1BNZ4mIs3yekYCC6+zizTLUcTZAfS19B194kwXA0k8RUSKlYysK5IIYOfBIkKSYCQyTZw04U0s16qOp7NXb+VHv8i4+jOkIVkysJl/flq5Z0T+3cPVu4erdw9X7hrpvWdk/p+GzaVYiSIiRXiK4SkiGBjx5sFZ//uc8l9DvJFsloGIJiKaCP+dhn15bKxjkJtmw3QEA5Ghbzr0Tdfb3AaH56ZB2feOyLtjaJaRlSkiU6zYIdZ+rWDbxflr+mkZ6WyeWwdkbti271hT86mTp8+dPXvuzJlzJ89cOH++esMeU5KgY8IRL97IShAtTMn9pLn5VEZREGIzDMlZNCtS5JJl+AqJbep4pPVLOJIZaRe7s9Lz/LKJns9+P8QLsfyIOQsRL6xcsz3SJgNxU3aBIkInrbRF5cNL3k8z12iWp1kO7PxNg3L3HTqOiF9/c2Tjjn0bdx3YsHPfF3sOzlv5hZGRdcQDSQLEuSBOgAdnT/etRsSsBbXQVwSzCHFOYESKlQysBIkcxGVE2AWKiEZGBKsIMU6IzoDYjAgrT7GikRFoRgALB7FOiHVCTDokugxEArNosDlPnz6JiPcOnwu95kRPKilc+vnbeZ8ZbKKBkSOIDAkuiM6A2HRIdBoYkWYFIxEgkYN4p84uQqIAsRzEuSIYkU7mfvSrsGswYqSbB+bsDvtrb5fCI7PBwoHFCVYXJAkU64Z44fp+8lMzF49xffzXwZ7JWZ8hoqs8ANEZvccVWV8tv3VIbqQ9M4KRH36xyPpaya2DsiPtEsRzv388c8j0eZOkpewbJd1YEcx8pMMNcRl/GJI75L2Fkz3Lnp294P5RKkSnX/94dvLU8sajJ7Dl3Etz3r9naN6N/TMfe6Hg7yPyDIwUkSRDQlqvF/0vZVSOzvjgwefzId5lSJL0rNxrrJb0akV31v3oRP94blm/dxd0J3KETTKxMu3odDX8gYz27DuKiAOmvU/HCd375fRIzunRL9vAenRm9x1Pzq3bvC8cGz52orl24y5E5Eproa9zy55vEJFMLoE4KcLKbdh+ABGZKfPh4bSYSSXb9h7Ctk/N5n1/fTYPejttr5fuO3ICEU+eOomIp86cfTZl8UOjNUTEC+fPnT+DiM7CwMDXixCxav2uCLOTsgrZCxvw4qclvTAIsU6dRaj94itErAxtQTwf/q3i000GqxjBSEaWNzGun96OjjWd/KaxufHIiUPHmhpPnH565gLoNcO3fCMiflq7I26sb0zah6dOn0JErqQG+mZs2nUAEW2TiyFBiLBya7fuQ8S4SSU9zM5d+75BxOnqZ31G5OUvWYuIK9Zs7xbratj8NSKOTlukf2jmsJkLEHHjzm9uIILlZf/ho0dbLpz796yFt7Oep2YuQMTV67dD75RxcmU4FmqdUEQmF2/fexgRn0lZCI+lBjbuRMQtX38zeMq8SeKyc+fOIV7oO8EP5gwj4U0/7O3TpYw6xCE5YOSbB7Qy2nXg0MYdX2/e9c2Xuw9s233w8bcrrrfzR5uazp4//89nNeidBj2niaXViCiU1kB0ysavDiCi5TU/xPJg4Ru+3IeIvcZqllfKEDH0+R54LAUe5a97XHrFs+wl5+Lr+2Xf84z3kVFz/zI06+GRSlpxFWLLpl2HIYEDc8a+Q0cRz/zP09lw36wRs+cj4icNW2mzs+bL3YjY/6158OBsuH/mqNmLEPHj2q90j6Wt3rALEcc4P4L750Ccs3bTXkQcMq0S4nnqR70Z/m5GRxGx//T39XEuEyvTRO5OZLBI947wtuCZI8eOd2fdOjsPj6SPFz5ARLG4FvqkbPhqHyJaXy2COBdY0mu/3I2ID43RxrreR8TCj9dCdGokK0EiD/dPg55zII5j3yxfsXZXU/O3jceadu8/iNiyYedBSOR6JAsHDzchnr9/dD70Shs5eyEiLq3ZekuysPdgI+L5B5/PgQQRYpyJk/yI+PnWfYak1JVrv0LEQe+UQzwPCc4V9TsQcdC0xRDHGb/3u9kfxij6tTL4Rwo8lg6PpUKfVHgk7Y7BuUeaTpw7d/bvz86F3mnwUEpaURUiCiW10Cdtw469iEgmF0OvlCgr99Xew4j40GhtwDsLEXFF3TboPQeiM25gJb4sNF1b8c/hOafOnMYL556aufCmOGf0KG8rowRnDwd3sLEZ8dz/PJ0FD6Q8N2chIi6r3xZlda3duhcRk6aUwkOp0Ctt+PSFiLhi7Ve6mJTA5zsRcci7FRDHQ7xrxZqdPxMj8eaBOXv2HUPEyuovs+bX5y5an7Vobd6S9bP9tbo4Z9nyDYhYserLe5/Isb9cdqz5W0QUS0PQc9Zna7YgYtHStfcNynzP+1l41YyZUHSbw328uRkvtIxKrbzHIfIVIUT8oHprz+cURDx45Njt/T2mPnMySmsQccOug5DId0/mDx87gdjyimfZHcny0zMqEHHl2p3Qe/brympEXFr/1d+GZj7477z6L/ch4gRpKfROCW3chYhDps2HeAHM3Mp1uxBx0PTFEOcyfL/A4/dZs/kIm/vWQTkHG5vwis/Js6cjreK9Q7Wtuw+Ej5w9e2777r2ImPd+HTwwe3haZXvhLV8f2r3/ICLap5TAQ7MHvbO48Xhz+68bdu67Z2iuLs65smEHIp4+e3L/N0cPHmxEPHP46PHrkz2Rcc5FVVvChaXyYP83ihCxZtMufaKTtkvzVm7q2LH8Dz83mgVDgrB2y25EHDpjPsR5IIELbtiNiE/MWAxxvJHlfipGXAThTP0yB09//5nUD4emfjAs9YOn0yqfSflgROrigdMXGNksiOduf9Izwb18dlHIPKX0f0Zkj8pY0nt8UWSSBxJctqnl07Sqydkrbh8yt++k/FFpS/4wNDsySYC49LuH577qWZ5SUjs646PbHvdAIqezCbf2z3zJVekqrntR+OiuIZmD3p03bPbimwdl6pKc1yW7n5z+/stZn/YeX3T7kznPpb5vnVpqtEtgcekt3ONvlM/yhWb4Akmvl+oSXZFWWc8IzBulo9I/uHO4N8KeqbO5k6aWj8mo/PNwr94m0z8k+6UTRkaHEElkSOAgXoR4HuJ5iBcgXoRYEeI4inUbWAGsIsRkQJ80MLvA6oboDLC66GQpkhEhnoNHUyE6A5IkSHBBjAtsPMWIRiKDhYe+qdAnHaJnQ5JsIJKRFSHJBX1SoE86xHJgdUGsC2LT9DaOZiVgRIhJgb4usHBgEyHGCQnpeodIM6KecUOcE/qkw2NpEJseYReMrEgRNyS4IDYDbLLR4aGSZTDzEMODTQg/Z/+I8Mi1/H7BxHIUy1MXg2EizYqUQzSyIk1EIwnH0kTKIdJEMjLhWJqLIi4T4SgiGR3hoCVvZEWKlei28jTroohAsQJFOCMrmJhWh5MiopHlKSLRRKKJZCKCgfA0EShWoohAEYkigoHwRlakGY5ieSPLhd06AysaiECzgonlaVaiHVJrhpFDoh1iFCvRDrntHVHnKSI/iFFHCZepLbrIX6qOoTj+SrVX2OnBznSVhi7r3hV9/jFoOmHUpS5GXYy6GHUx+i2qi1EXoy5GXYx+K+pi1MWoi1EXo9+Kuhh1MepiFHXprrcuRlcT42rV/xOM2nfWUZccvOqGwKuffjEf8uIWvquUDEdB6dbCbXHI7zyLbtv9epl+UUbhzNEIGxfO+unIqC3Xs0NK6OW2ED79kjIUK1BXjDaK8CbChTOVIhk+ws5BEgdJPNiFSCacVNrO6JLZF74A9KWx+V+OUXeWMzkEI8PriXTLADmC4SlGuJigycpgzYBEF5hdkMhBogsSnWBONzr4KLsQTn2NCicemzmwuMDiArMTEjiwuAyMRBPexIomwtMsF8UKUYzLwLjAKoAlg2L4Wwdk3/VU3l1P5d02IItiRDC7wOrUE5FieBPLRTF8VHgXNhEjbByYXWARwCKAVYQkHqyuSFamWYFmO5+n/xEjunXHMGdg+MgkWSheddsAj87Wmn5sJHykXXjwuQLbuAVxL5UnjitPHFeWNLGs17/9BoaPYuXwXukIwt07UrVPmm8ZX2EeX2GeUG4e/37cmLKofnIk4drtohtxAiOAlfvHM3OffacyTQ7kqPWqVqcqtdlKXZq7+oV3F/V8VtPbRbC6KMZlIi6a5cOb2v48NI+ZVGGZUG4ZX2EdV26dUBH3Unn3flkGIn6fN27/ISOBIpzB5oKYtBnqZ4iYv3idLp4L72INZ6ZPTV+5oHhNqa+2pGBNSUH9+6Vr3uaqwMYZiRhOpwQz/+xbS5aUbyzzryn1rykrbJhfstabV39Lf7fOxlMknA0jgsV1Sz/p5VmVfn/9/KI1pb5an682P7+6wFdTUBAq8ddWFNUXFq6dwa34+9N5kJhqYESKCEZGgAQneWVe5byNpYVrKvxrSgvXzCtZp+bX39o/GxiRcvCdTrr/1I6iWBHMHCS4Pt+6t/nbU18farye4SDWaWBkIyuBlX8tZXmRv1ZTQppSrSnB0oKaN9OXg53Xs6KR4SkigUUeOnVBeXGdqlWrWkhTQ/78WndW4KZ+mRG2cF4tD2bnn55wc55V84vX+pRqRV3tVVYVqNWaWqeqtfneKk0JKFowXw2WFtf78+uYicVgdRnsnIHlIJG3TJxXVrRWVUOaWu3Takt8tVk5gRsHzNUxIsUKpp+PUfjOordJd41QxqQu2bhl97Yde7bu3P165vJ7hysGu6S3i2BxvTZnWUlBnaIEVSWoKsGSgrqpqcshSdATkXIINOsGizD09UUVRQ2aWqMpQUUJFvpqpOzAjckesPEGVgQL91+PS2J2oNRf7VWrFGWV4g2qSkjLD/l8dYVavc9XrSohr1arqiFNCfi1YHFhA5lUCmbeyMhg4RMnlpYXNqhKQFGDmhr0+6oz51bfOCAXGIlmO0+2/fGMKMIbiAgJrrSS1eu/3BPYsKt+/e7q9XsaNu1QKxsoG6+3ucGc8dqc5Zcyqr0GozpVCapqQFHbGPXzgF0wMEKkxTU5fdm84tq53oCiVBWoVV41WKRVFxXWe3KCvGeVotaUFtX41KCiBtW8FV414NOqiwvqej+r6mwCWDjz+OKywjWqElCUoPrLMhIoIkK8s+/LBRNmVwx7u2LkWyXPT1sw5K3iJ98uBItTTzxgzngtZXlJQZ2iBlU1oKqBksKaqWlXYVReWHslI52dhwRX39G+0qI1mhb0KlWaElLVkN8fFDyhx0YV3MLKPYhwx+CcUW8vKfHVqb4qxRvwqtVl/vrFZZ+Pee8jXZIEViFxfEn5pYw8uaEb+/9ijOLS2XfLU7Vl03NXvJO9fObcT9/IWTY6ZSHEOfWsrLNwlzPy105JWQ42PpIVjGw4S8I17PVFFYX1mhpS1YCqBv0FNXJW4MZkNySJeotzevry0qJ6VQlqSkBVgwVaMDsndPvgHIhLAxuns/FgdUJc6rA3588rWldaWFde2DBT+KzP8/4o1h1pzwQzb55QVl60RlUCihpQlY52JLflv/9sc01v43uw8vL6zceajh0+2tx47MSR403Hm75ds3nnLYM8YBV1Fue1GfFG0hmjBOddQ3JUra4gP3x6UFUDpcV1/V+ZDwlphg7PnLokZzdG4rKq0z2ro0f5jUkCmNP1dtFAZDDziRMrfi1GQiThu/V393qh6IGxBQ+OVnuOVh8Ylffg81rP5309+nkik3iwXDHX/LVTUpZB0vdjFJNmfrG4rKguX21dzvK1oC+/7q4huWBxtW9qMhHe4JB0Nv72J3K6JWeCOT3SzpmIYGQEAxF/TUatHhbDg9kFFh7MHCRykOCCRBckZhiIbGAkMLteS1leUlDbzqg4bEfWdkYSWLhhry8qv4LRDQ43JDiHvbGooqRBVUJhRgVatZAd7EE4nZ2jLjocXBThaMJDkivSzlEsTxOhGxFa7ypmPnFi+a/DqMOqFN63IbYrvI0jkohg5SanLivxV4cZKWqgqLB2auonYOUMbVlFkMgPfX1hWVGDpgZVNaCpwQJftZwVuN4hQ6LrxekflfvrNSUQxlfoq3W6V0XZBbBdtv+Do9tSbcJZWFGEpwlvJCKYuYQJpRVFa8L3BO3imp3zCzG6zKHvsKdKMBARrNxrnTPinpp6DUbxGS/NWHopoxopa3UPwuvsAtUhGz2ci2RsdaFb9/J1YFTyazLqqI4Rr3CPwcpNTruc0ZSLjEQjI0Ci66qMbkh2Q1zayDcXlpesU9RWRv786rlK9W0DPBE2nmI6mnO4ORdYMwxseJs2RxHO8F12lH0lI5rwV6a7/SwxtrCdG4gAVu6V1I/LC2rz1WpVDahKoNRf+2raUkjMiCSCgeGNhAOLa+jUBWWFrc+Qqhoq9Fc7s6q62UWITbWPLyovWqe2LlUBTQsU+xt6P1cI5nTKxtEMTztEExEMrKhL4iwTKv53pAqWdLCkG+w8RTiDQwazbG59zg4qapWmBHz5te6c0I0D5gLxGB3yxUxGIoa3x0YRseOWiZ+Zkdn58oylJf5aTQlq4TW7oGaacxlYeT1xGRkhkggQ63rm7UXl7YyUQElBzUxxFWV2QWL6X4bmFuWHCrTWJd69a/IAAATdSURBVF9VAyXFda/OXg7xqTqGNxCBtksGwoPZ9cdBOf6CtUVFayfNWnrvMypYnGCVjEwmWKTECRVhRqpalZ8XLMqv9WStjnrcC0ky2GWwS62ySWATdaxAJ/Mm+y/GyOoa/mZlWWGN2rqgBHxqKNcbuvuJTIhLB6sA8ek9SLrTs7rQV902FwJl/oYJsz6OSMzQWTmjjZ8jrCj21bTakRpQ86uKffVkQgUkpEJCGiS6ID7lBoc03fVpUWHQp4ZKi+sKChpem7P8vpGqjrghkUscX95uR4paVZBf48mpum+E+qeh2p3DtDuHaXcN0+4cqt45VL3rae3m/jkGRjYQV3ugDq6MYP44mdo2rEZdvKcIYHY9OtZX7m/QtOo2QwgW51dnuEOPjSr46xDPI//W3k7/1O+ryVOrNCWoKgFNCZQWr7G+UAhmJ8WIkOC0jCstKa5XlaowI0Wp0rSqwoLqSe99GD/G/+gozfHyfGd2VZm/WlGCihJSvUG/Wl05f8OEOUt1SRJY5MTxJW2MAvnqak0JepXqPCWkKCFFCXm91V6lVUX+BtuEMkiSjA6JZrnW/77Scef1f6JWWB3+D6SRiGCTbnBI7qyq4oKgqgUUpSpMqsBXXVxQm6/VFPrrS/JrFSWgqkGvFpirrir0heTswE0OSWcVIm1chI03Jrmmc5+UF9V7lZWqGtDC5qYFSvy15UUNJUX15UUNhQWt1yBsKcUFDTlza+4Y4NbZJLC4E8aVlPkbwjeN9jmbrwV8aqhNQZ8a8qk1FUV1zKR5YJUMrJtihbAgksg/ifREjiByBJF1RNIzkt4u6u2C3uaGhLQ+Y/yl/jX5asjrrWp3KRR1tapVaWqVplQpWlBVg3PzV/vVQEnh2sdG+SDBqbOF/w+eC+LT/88Aj5AbLMqv9noD7Y+jihLwKgFVCXiVqouDV4KFvpp8f/UDz+VDgmBgPGDmE8aVlfnrL2N0uZSgqgTL/LVJE+aBRYpg3HpGDguikrN/ImVFJWdFOTKjHOEvniiH3M0hRxFZn8gNfmWeT61unXFKlde7WlEDmhZU1IBXqdLUgKoEFGW1z1s74JUig5Wj7WIUK3dzCCZW7kakiETn35/MlHJWF1ycswGvWqWogXw1qGjtg6/StGBubih6lBphTotipSg2y2gVbBOvYkdXxVRcUMNMmGe0u03JWVHJOWGB010VVobnamr7taOuXtJTleEJtCkY/uLMCjqzQhmeYJq8UlGqNK11VdZarenin5paparBXG8wVVrh9ARdme0KuTKDzszQLHmVJ2d1vhLqOCpNDWhhxO1HlGB2TtUcYWW6J9jaJXfAnXNJme+QogTknNUZmVVpmaH2cYFPC4ZVoF5FPjXYXuC7SxZooQI15NcuUaFWXaRVF2nV/g7X/5r9UwOKGvTl1xTmV18mv1bjz6/RtKCqVnVSjxLIVwIFWrUvv8avVfu1an9+tU8Nddp6q7xVPiXg00L5WqhAC4YFXiUYlnINea/QNUoGFKVKaR3qVdQpoPAINeXq57a5I50xuhx6501fdoq39ayq9qGBqlZdlHKF1GvoypLKD+jKtRhpSpWmXJ3C9xztj+ByqYKqGtTCl6RtaPCfDOz/E3Ux6mLUxaiL0W9FXYy6GHUx6mL0W1EXoy5GXYy6GP1W9H8BgzlBgpxonZ8AAAAASUVORK5CYII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2" name="AutoShape 8" descr="data:image/png;base64,iVBORw0KGgoAAAANSUhEUgAAAGEAAABhCAIAAABJZFj0AAAgAElEQVR4nO2ceXwUVdb3T6fTXdUB3HXmeUbfmVHHZ5x5ZnQUVBSyd3e661YH2URBAR0QVDYXwB1ky9Zda3c20lWVTmcPi0BcAEUg3Z2VRRBZZZFNCEuI7OS8f3QSwmbUcXs/b/rz+6NTfesu3zr3Vp1T5wZMhO/Sdwt+9R789tXF6McyiiJ81K/ds9+Ors6oG+GjCE+zv37/fgu61lwTTUSkWYFmBZrlw/oRtdNEoIlAEYFuE0WEtmoFmhV+4dHShKPJD2796ozCFVGsSLGCiXA04SiW+wFdYbi2ekQjESlGoBjRyIpGVqQZnmYlihUpVqRZsbOqfiqInIlwNMNRDG8krU1Tnbd+DUZhk6FYzsC6IZGHeEFnd1MsT3VmRzTDtYq4TIQ3MpyOEYCRDaxAk0yw8RCbAmaeYiUjK+nskt4uUoxIEZ4iHM24TISLIlwUaYPLCjQrGogMDK+zt5khw0cxP+BShdGYCGdieBPhaEYEhoc4HmJdYOFph0izYhThu5FO6rwKI4rl9aznusc9r+d86iwK3T/Wr7O5aUaiO0yZK0URPiwjESgiGolsckg08RgdQkSS3HOsny+vGSd8HMnIEaynm8MT5ZAMRDCwItU6Gfl2UUSgiGggEs26u7GSiWRSye7WYgzfsVHTRXWcBO1lWis0MQLlECLtzh62rGdTPxDLawfPrNQnuihWNBGh07vT1e1IZxdvG5xzrOkUIg6cvQTiMyMdbiMRjESMZESdjTMwQrjTYRkYQWcTIuyCgYiRRNLb5O6E/6hm69bdh/85pgB6O59LWYSI67ft0cW7/s9Qdd3Wveu3fv3nZ+ZCkmhgZSMrGYkYrt9IRCMrG1gZEnjzlIptuw+XLf9cl5iuJ7KRSBQRDUQMt2UkIkUEmhVpVuoIiCIcRcRImwQ2PjI82Vk5kkgQ68paWIeIiJhX2QB9Uo0OiWbFTmf0RUZR7YwcvM4m3Twwd8/+o4jomLUQEnlIECHOCQkcxDuvT/ZA/BxI4GhWpBgB4lIhPuN6h0gzIsSkg5WDJAli0rftO4CI/zvSC73m/G5wXu8x2r3P5kGicMfArAsXLlw4f/YPg2SIdgHjgZh0MPMG1mNkRbAKEJMGFjc8msa8VoqIdV/shgemQ5JkYN2Q4IK49O6spLcJEJuus/MUEWnGRbMumnA0w5mSJZ3VCdFpkUn8dckiJKRBgtNIZDALJnPKoSNHEFvsr/rpJDnS4TGy0vdZua/CiHLwYJNuGpi1e/8RRGSmLYI4QVpY5/1o3eDXyz6u2bV99+GFVZseHJsfYRF1CcKAd+Ytr99+8FDj9t37xQV1tz6e/cencpcENzefPNVy/kzdpr1v5q7oOdqnfbx+grQ0+iU1uH73ufPnzpw9Hdqw+6kZiy2vlixctfklcbk+UYxIFAZNn79g5ZcjZn8w7L0FG7YfbGk5e+R484e1OxKnlsEjaf8aXViy/IudB46s33bg9dxVNCOCTQgvKBThKMJH2lzXM+Jbyso1W77ed7CxMrS935ul0Dvtvue1T9fvOHf2bMuFMyvX7Xom5cOIRJ5qZfS916PvZMQdOtaE2PLtieZN2/cePtqEiJ/v2A9xGdETixHx8PFmzh9YtPpLRFy3de8/RmZ/Urvj5MnmlvNn123b+2buZ0+/W46Igc939h2n1m7cc+7s2XNnTtd/ufeJaRUTxY8RsezTjdAnHWLF2fmrENG7ZM2T7y3YuOPQhfPnmo5/W7Vue8z4kn8Mz2tsOomIy2u27dp3CBFzKxt08U4DK9KsRBFBn8Qbzc5FVZsRcf+ho5/UbEJsQcQnps3/y9Cs2o1fnz5ztuXc2YYte8dyH+niOMrxEzGyvbsYYrltexsR8e3cKn3vlF5jfN+ePtty4cx/D5KnZC5HxM/qtnZLdMLDs8elL0nxV/1ucBZEp2zc/jUi3j86B+6b+dT0+Yi4ct0O6Ou6fVDmieZvm5qb7hySCf+aNSXnE0RUP/gcojMgRnwr91NEVD9YC/fNtE8uR8Tg+u3w8HsQl/FJ3WZEfHxqMfx9OhU/a/3W/YgtfV8qgniXkZGMjAgxaQOnL0TE9VsP3MaK0GvGwHfmI+Keg40RFu4Gwh9sPNFy/szfR86FON7gkH+wHXVcs8Eu3zQwa8++I4hom7YIYlxf7T+CiA+Mzodo7rp+7p17GxFbHvi395/D5x48cgIR8cKFlWt3TZWX/qG/B2Kc3Vjhi53fIGKvFzToOWfI9HmIuGr9dohJvWvY3JMnTzaf/PaeEbnw4KwpuR8jorfyc+ibBjHCW7nLEVGrbICes/q9UYGIwc93wmNzbuqf1dh0sgUvLGvYunTNjg9DG440H0fEydkrINppIDJtkyAuQ5pfi4jpRVXwSBpYhOsIv3P/YcSWf41VbyTC4SMnsOXcA2PywSJSRPw+C/YPZvTQi36I428e4Nm19zBiS9+XCuCB2b/rL08UPlwU/PLb06cQcX/jsXuenquPd23aeQARe471wkNznpq+ABFXrd8BMWl/GTb329Nnmk6evPvpTOg5Z2ruCkTMW7wOHp0D0c53vSsQUatcA71m93tjASIG1m+Hh967eXDO0ZPNLRcuLPh0c/Enm0o/3eqqqM8oqbVPnac3S0ZGNLAixLiyFtYi4uyC1dAnFWxSN0besvsg4vmHxxXckCwfPtqEF84+ODYfLEIbo86fs34Yo0deKIRY4eYBmbv2NiJeuO/ZucPnLMldtPZfIxS4623akr5+2z5EHDhjHvRJ27znG0R86AUV/jnjyfcuMvrrM8qpU2dPnjzxt6cluH/GK55liLi8bgc8nAIPvle2YiMiqpVroNfsgW/NR8TqjXvgkZl6M79+635EfGSUCn+aDP941/xy0UT3sjuG5hmsvIFIRocM0enPp1Ui4qq1OyJi5sB903uP0U6fO3us6eQN/dy/H5TZeKTpwvmzD4zNB3PYK/pRdmQivInlwS7eNCj7UGMzIrLvLYZY54HGY4jY+8UyiJFuHZj9zaEmRLxvpHdEyhJE3N94dKKr8lXPspNnzpw8c/pvI1WITd24Yz8ibt5z+HX5w6HvzkfEuk27IS7jD09kNzd/i4gN2w4NmVH56FgNEREvlK7YuDCw6eyZU4hY/PF6eGiO5dVSREQ8t3Ld7ofHFITN6nBTs1AcUj9ej4gHDh373UCP3sobiEizkt4m3OLwNGzfh4hLQ1ucvlV7Go8j4rt5q+GRtD8+KZ86+S0i9nyhABJ5ivDf09e5KiNBb/fc2D9zWe2WjbsOxkyugETXR3XbNnz1zT9Ga5DA39Q/88Pglo079v9rlBf6Zkz0LN+y51BLy4Xz58/Wb9rreGsBxPO6BLHftLLaL3YfOtqct7jeMqlo4879vg8b9EkiJPLj5I/Xbd3XePzELO9KeChtpj+0v/E4YsuqNbumuCs37tw/2/cZxPPd7CJfXrN51+GmppODps+Hh9OeTX1/w44DiHju7LmFq7/803AFzE6acEbCUYSniAiJ3B1P5RQt23Tq1GnEC1/tPTwlc7nezOss7v9+Inv1uu3rt+/726h8MPO0o3M612QUxXJGwukd2T2S3T0e91D9MiMdmd36ea5zuI39Mg2sh7LL3ZM93ZNlingMdg9Ep0UR8S9P5f7xqTyDlYe4DAPDG1g3xGcYrM7bBmRe389tYN3XJ8vdWM7g8OhZCeKcJiL/fkBm9+SsCDsHsc47BuXcOTQPzE6wSNc53N1YUU9kPSNDvPMGh3TboOzuRIy0uSEmPcrG3/W0cseTeZCQAQkZRiJQYZeV8DQRTKwM5gyIT7tj0Ny7h+Z2T3ZDdIbRJuhZUe+Qrk8Wr0uWDMk8RYQo5sf6tK2YHCLN8no7H2GXDXaRYuVIu6xjeIqIFJENrKCzizq7YCASRTgDkfU2CZI4sLh0Np52iAZWNDp4IytE2N1gFSLtosEuRNgEnU0wMoKR5Y1E1tkknY3TM7yRyAYigoUDC69nJCOR9HZRz0gGIhpZyWDnwcZBkhBpEwxEMrJuPSOBxQVWZySRaYdkZLhuDGdqDUsIJiIYCGcgPFh5SOIiknijXTA4JCMRjAwPNh5sHM0IUSzf6S2/E0bh9mhWosNPEGyrW0SzoomIFBt+qOWM4YADaRVNXBTD0a3OLUexYftv9eloVgy72nRrbe3fJZoVjR28v/Zf2xx3wdTqKod9Zo4irTGGa/XcxPA042rvGEU4ioT/dLWh/L4T7dqMWKeJ5eg2Fh1FMxxNLspELilDh2+OpGOZNoee/U518PsvHmyPtzAumjjDojpnxJvCsRpyFf0gOt9tR5yJ8G1hNrEtJBaO3V1+EWiWpwlHERdNONPPFt69aJ6tbf1cDX1fRjQrGYkISTzYJEhqk0UAK6dLkigi0q1BNZ4mIs3yekYCC6+zizTLUcTZAfS19B194kwXA0k8RUSKlYysK5IIYOfBIkKSYCQyTZw04U0s16qOp7NXb+VHv8i4+jOkIVkysJl/flq5Z0T+3cPVu4erdw9X7hrpvWdk/p+GzaVYiSIiRXiK4SkiGBjx5sFZ//uc8l9DvJFsloGIJiKaCP+dhn15bKxjkJtmw3QEA5Ghbzr0Tdfb3AaH56ZB2feOyLtjaJaRlSkiU6zYIdZ+rWDbxflr+mkZ6WyeWwdkbti271hT86mTp8+dPXvuzJlzJ89cOH++esMeU5KgY8IRL97IShAtTMn9pLn5VEZREGIzDMlZNCtS5JJl+AqJbep4pPVLOJIZaRe7s9Lz/LKJns9+P8QLsfyIOQsRL6xcsz3SJgNxU3aBIkInrbRF5cNL3k8z12iWp1kO7PxNg3L3HTqOiF9/c2Tjjn0bdx3YsHPfF3sOzlv5hZGRdcQDSQLEuSBOgAdnT/etRsSsBbXQVwSzCHFOYESKlQysBIkcxGVE2AWKiEZGBKsIMU6IzoDYjAgrT7GikRFoRgALB7FOiHVCTDokugxEArNosDlPnz6JiPcOnwu95kRPKilc+vnbeZ8ZbKKBkSOIDAkuiM6A2HRIdBoYkWYFIxEgkYN4p84uQqIAsRzEuSIYkU7mfvSrsGswYqSbB+bsDvtrb5fCI7PBwoHFCVYXJAkU64Z44fp+8lMzF49xffzXwZ7JWZ8hoqs8ANEZvccVWV8tv3VIbqQ9M4KRH36xyPpaya2DsiPtEsRzv388c8j0eZOkpewbJd1YEcx8pMMNcRl/GJI75L2Fkz3Lnp294P5RKkSnX/94dvLU8sajJ7Dl3Etz3r9naN6N/TMfe6Hg7yPyDIwUkSRDQlqvF/0vZVSOzvjgwefzId5lSJL0rNxrrJb0akV31v3oRP94blm/dxd0J3KETTKxMu3odDX8gYz27DuKiAOmvU/HCd375fRIzunRL9vAenRm9x1Pzq3bvC8cGz52orl24y5E5Eproa9zy55vEJFMLoE4KcLKbdh+ABGZKfPh4bSYSSXb9h7Ctk/N5n1/fTYPejttr5fuO3ICEU+eOomIp86cfTZl8UOjNUTEC+fPnT+DiM7CwMDXixCxav2uCLOTsgrZCxvw4qclvTAIsU6dRaj94itErAxtQTwf/q3i000GqxjBSEaWNzGun96OjjWd/KaxufHIiUPHmhpPnH565gLoNcO3fCMiflq7I26sb0zah6dOn0JErqQG+mZs2nUAEW2TiyFBiLBya7fuQ8S4SSU9zM5d+75BxOnqZ31G5OUvWYuIK9Zs7xbratj8NSKOTlukf2jmsJkLEHHjzm9uIILlZf/ho0dbLpz796yFt7Oep2YuQMTV67dD75RxcmU4FmqdUEQmF2/fexgRn0lZCI+lBjbuRMQtX38zeMq8SeKyc+fOIV7oO8EP5gwj4U0/7O3TpYw6xCE5YOSbB7Qy2nXg0MYdX2/e9c2Xuw9s233w8bcrrrfzR5uazp4//89nNeidBj2niaXViCiU1kB0ysavDiCi5TU/xPJg4Ru+3IeIvcZqllfKEDH0+R54LAUe5a97XHrFs+wl5+Lr+2Xf84z3kVFz/zI06+GRSlpxFWLLpl2HIYEDc8a+Q0cRz/zP09lw36wRs+cj4icNW2mzs+bL3YjY/6158OBsuH/mqNmLEPHj2q90j6Wt3rALEcc4P4L750Ccs3bTXkQcMq0S4nnqR70Z/m5GRxGx//T39XEuEyvTRO5OZLBI947wtuCZI8eOd2fdOjsPj6SPFz5ARLG4FvqkbPhqHyJaXy2COBdY0mu/3I2ID43RxrreR8TCj9dCdGokK0EiD/dPg55zII5j3yxfsXZXU/O3jceadu8/iNiyYedBSOR6JAsHDzchnr9/dD70Shs5eyEiLq3ZekuysPdgI+L5B5/PgQQRYpyJk/yI+PnWfYak1JVrv0LEQe+UQzwPCc4V9TsQcdC0xRDHGb/3u9kfxij6tTL4Rwo8lg6PpUKfVHgk7Y7BuUeaTpw7d/bvz86F3mnwUEpaURUiCiW10Cdtw469iEgmF0OvlCgr99Xew4j40GhtwDsLEXFF3TboPQeiM25gJb4sNF1b8c/hOafOnMYL556aufCmOGf0KG8rowRnDwd3sLEZ8dz/PJ0FD6Q8N2chIi6r3xZlda3duhcRk6aUwkOp0Ctt+PSFiLhi7Ve6mJTA5zsRcci7FRDHQ7xrxZqdPxMj8eaBOXv2HUPEyuovs+bX5y5an7Vobd6S9bP9tbo4Z9nyDYhYserLe5/Isb9cdqz5W0QUS0PQc9Zna7YgYtHStfcNynzP+1l41YyZUHSbw328uRkvtIxKrbzHIfIVIUT8oHprz+cURDx45Njt/T2mPnMySmsQccOug5DId0/mDx87gdjyimfZHcny0zMqEHHl2p3Qe/brympEXFr/1d+GZj7477z6L/ch4gRpKfROCW3chYhDps2HeAHM3Mp1uxBx0PTFEOcyfL/A4/dZs/kIm/vWQTkHG5vwis/Js6cjreK9Q7Wtuw+Ej5w9e2777r2ImPd+HTwwe3haZXvhLV8f2r3/ICLap5TAQ7MHvbO48Xhz+68bdu67Z2iuLs65smEHIp4+e3L/N0cPHmxEPHP46PHrkz2Rcc5FVVvChaXyYP83ihCxZtMufaKTtkvzVm7q2LH8Dz83mgVDgrB2y25EHDpjPsR5IIELbtiNiE/MWAxxvJHlfipGXAThTP0yB09//5nUD4emfjAs9YOn0yqfSflgROrigdMXGNksiOduf9Izwb18dlHIPKX0f0Zkj8pY0nt8UWSSBxJctqnl07Sqydkrbh8yt++k/FFpS/4wNDsySYC49LuH577qWZ5SUjs646PbHvdAIqezCbf2z3zJVekqrntR+OiuIZmD3p03bPbimwdl6pKc1yW7n5z+/stZn/YeX3T7kznPpb5vnVpqtEtgcekt3ONvlM/yhWb4Akmvl+oSXZFWWc8IzBulo9I/uHO4N8KeqbO5k6aWj8mo/PNwr94m0z8k+6UTRkaHEElkSOAgXoR4HuJ5iBcgXoRYEeI4inUbWAGsIsRkQJ80MLvA6oboDLC66GQpkhEhnoNHUyE6A5IkSHBBjAtsPMWIRiKDhYe+qdAnHaJnQ5JsIJKRFSHJBX1SoE86xHJgdUGsC2LT9DaOZiVgRIhJgb4usHBgEyHGCQnpeodIM6KecUOcE/qkw2NpEJseYReMrEgRNyS4IDYDbLLR4aGSZTDzEMODTQg/Z/+I8Mi1/H7BxHIUy1MXg2EizYqUQzSyIk1EIwnH0kTKIdJEMjLhWJqLIi4T4SgiGR3hoCVvZEWKlei28jTroohAsQJFOCMrmJhWh5MiopHlKSLRRKKJZCKCgfA0EShWoohAEYkigoHwRlakGY5ieSPLhd06AysaiECzgonlaVaiHVJrhpFDoh1iFCvRDrntHVHnKSI/iFFHCZepLbrIX6qOoTj+SrVX2OnBznSVhi7r3hV9/jFoOmHUpS5GXYy6GHUx+i2qi1EXoy5GXYx+K+pi1MWoi1EXo9+Kuhh1MepiFHXprrcuRlcT42rV/xOM2nfWUZccvOqGwKuffjEf8uIWvquUDEdB6dbCbXHI7zyLbtv9epl+UUbhzNEIGxfO+unIqC3Xs0NK6OW2ED79kjIUK1BXjDaK8CbChTOVIhk+ws5BEgdJPNiFSCacVNrO6JLZF74A9KWx+V+OUXeWMzkEI8PriXTLADmC4SlGuJigycpgzYBEF5hdkMhBogsSnWBONzr4KLsQTn2NCicemzmwuMDiArMTEjiwuAyMRBPexIomwtMsF8UKUYzLwLjAKoAlg2L4Wwdk3/VU3l1P5d02IItiRDC7wOrUE5FieBPLRTF8VHgXNhEjbByYXWARwCKAVYQkHqyuSFamWYFmO5+n/xEjunXHMGdg+MgkWSheddsAj87Wmn5sJHykXXjwuQLbuAVxL5UnjitPHFeWNLGs17/9BoaPYuXwXukIwt07UrVPmm8ZX2EeX2GeUG4e/37cmLKofnIk4drtohtxAiOAlfvHM3OffacyTQ7kqPWqVqcqtdlKXZq7+oV3F/V8VtPbRbC6KMZlIi6a5cOb2v48NI+ZVGGZUG4ZX2EdV26dUBH3Unn3flkGIn6fN27/ISOBIpzB5oKYtBnqZ4iYv3idLp4L72INZ6ZPTV+5oHhNqa+2pGBNSUH9+6Vr3uaqwMYZiRhOpwQz/+xbS5aUbyzzryn1rykrbJhfstabV39Lf7fOxlMknA0jgsV1Sz/p5VmVfn/9/KI1pb5an682P7+6wFdTUBAq8ddWFNUXFq6dwa34+9N5kJhqYESKCEZGgAQneWVe5byNpYVrKvxrSgvXzCtZp+bX39o/GxiRcvCdTrr/1I6iWBHMHCS4Pt+6t/nbU18farye4SDWaWBkIyuBlX8tZXmRv1ZTQppSrSnB0oKaN9OXg53Xs6KR4SkigUUeOnVBeXGdqlWrWkhTQ/78WndW4KZ+mRG2cF4tD2bnn55wc55V84vX+pRqRV3tVVYVqNWaWqeqtfneKk0JKFowXw2WFtf78+uYicVgdRnsnIHlIJG3TJxXVrRWVUOaWu3Takt8tVk5gRsHzNUxIsUKpp+PUfjOordJd41QxqQu2bhl97Yde7bu3P165vJ7hysGu6S3i2BxvTZnWUlBnaIEVSWoKsGSgrqpqcshSdATkXIINOsGizD09UUVRQ2aWqMpQUUJFvpqpOzAjckesPEGVgQL91+PS2J2oNRf7VWrFGWV4g2qSkjLD/l8dYVavc9XrSohr1arqiFNCfi1YHFhA5lUCmbeyMhg4RMnlpYXNqhKQFGDmhr0+6oz51bfOCAXGIlmO0+2/fGMKMIbiAgJrrSS1eu/3BPYsKt+/e7q9XsaNu1QKxsoG6+3ucGc8dqc5Zcyqr0GozpVCapqQFHbGPXzgF0wMEKkxTU5fdm84tq53oCiVBWoVV41WKRVFxXWe3KCvGeVotaUFtX41KCiBtW8FV414NOqiwvqej+r6mwCWDjz+OKywjWqElCUoPrLMhIoIkK8s+/LBRNmVwx7u2LkWyXPT1sw5K3iJ98uBItTTzxgzngtZXlJQZ2iBlU1oKqBksKaqWlXYVReWHslI52dhwRX39G+0qI1mhb0KlWaElLVkN8fFDyhx0YV3MLKPYhwx+CcUW8vKfHVqb4qxRvwqtVl/vrFZZ+Pee8jXZIEViFxfEn5pYw8uaEb+/9ijOLS2XfLU7Vl03NXvJO9fObcT9/IWTY6ZSHEOfWsrLNwlzPy105JWQ42PpIVjGw4S8I17PVFFYX1mhpS1YCqBv0FNXJW4MZkNySJeotzevry0qJ6VQlqSkBVgwVaMDsndPvgHIhLAxuns/FgdUJc6rA3588rWldaWFde2DBT+KzP8/4o1h1pzwQzb55QVl60RlUCihpQlY52JLflv/9sc01v43uw8vL6zceajh0+2tx47MSR403Hm75ds3nnLYM8YBV1Fue1GfFG0hmjBOddQ3JUra4gP3x6UFUDpcV1/V+ZDwlphg7PnLokZzdG4rKq0z2ro0f5jUkCmNP1dtFAZDDziRMrfi1GQiThu/V393qh6IGxBQ+OVnuOVh8Ylffg81rP5309+nkik3iwXDHX/LVTUpZB0vdjFJNmfrG4rKguX21dzvK1oC+/7q4huWBxtW9qMhHe4JB0Nv72J3K6JWeCOT3SzpmIYGQEAxF/TUatHhbDg9kFFh7MHCRykOCCRBckZhiIbGAkMLteS1leUlDbzqg4bEfWdkYSWLhhry8qv4LRDQ43JDiHvbGooqRBVUJhRgVatZAd7EE4nZ2jLjocXBThaMJDkivSzlEsTxOhGxFa7ypmPnFi+a/DqMOqFN63IbYrvI0jkohg5SanLivxV4cZKWqgqLB2auonYOUMbVlFkMgPfX1hWVGDpgZVNaCpwQJftZwVuN4hQ6LrxekflfvrNSUQxlfoq3W6V0XZBbBdtv+Do9tSbcJZWFGEpwlvJCKYuYQJpRVFa8L3BO3imp3zCzG6zKHvsKdKMBARrNxrnTPinpp6DUbxGS/NWHopoxopa3UPwuvsAtUhGz2ci2RsdaFb9/J1YFTyazLqqI4Rr3CPwcpNTruc0ZSLjEQjI0Ci66qMbkh2Q1zayDcXlpesU9RWRv786rlK9W0DPBE2nmI6mnO4ORdYMwxseJs2RxHO8F12lH0lI5rwV6a7/SwxtrCdG4gAVu6V1I/LC2rz1WpVDahKoNRf+2raUkjMiCSCgeGNhAOLa+jUBWWFrc+Qqhoq9Fc7s6q62UWITbWPLyovWqe2LlUBTQsU+xt6P1cI5nTKxtEMTztEExEMrKhL4iwTKv53pAqWdLCkG+w8RTiDQwazbG59zg4qapWmBHz5te6c0I0D5gLxGB3yxUxGIoa3x0YRseOWiZ+Zkdn58oylJf5aTQlq4TW7oGaacxlYeT1xGRkhkggQ63rm7UXl7YyUQElBzUxxFWV2QWL6X4bmFuWHCrTWJd69a/IAAATdSURBVF9VAyXFda/OXg7xqTqGNxCBtksGwoPZ9cdBOf6CtUVFayfNWnrvMypYnGCVjEwmWKTECRVhRqpalZ8XLMqv9WStjnrcC0ky2GWwS62ySWATdaxAJ/Mm+y/GyOoa/mZlWWGN2rqgBHxqKNcbuvuJTIhLB6sA8ek9SLrTs7rQV902FwJl/oYJsz6OSMzQWTmjjZ8jrCj21bTakRpQ86uKffVkQgUkpEJCGiS6ID7lBoc03fVpUWHQp4ZKi+sKChpem7P8vpGqjrghkUscX95uR4paVZBf48mpum+E+qeh2p3DtDuHaXcN0+4cqt45VL3rae3m/jkGRjYQV3ugDq6MYP44mdo2rEZdvKcIYHY9OtZX7m/QtOo2QwgW51dnuEOPjSr46xDPI//W3k7/1O+ryVOrNCWoKgFNCZQWr7G+UAhmJ8WIkOC0jCstKa5XlaowI0Wp0rSqwoLqSe99GD/G/+gozfHyfGd2VZm/WlGCihJSvUG/Wl05f8OEOUt1SRJY5MTxJW2MAvnqak0JepXqPCWkKCFFCXm91V6lVUX+BtuEMkiSjA6JZrnW/77Scef1f6JWWB3+D6SRiGCTbnBI7qyq4oKgqgUUpSpMqsBXXVxQm6/VFPrrS/JrFSWgqkGvFpirrir0heTswE0OSWcVIm1chI03Jrmmc5+UF9V7lZWqGtDC5qYFSvy15UUNJUX15UUNhQWt1yBsKcUFDTlza+4Y4NbZJLC4E8aVlPkbwjeN9jmbrwV8aqhNQZ8a8qk1FUV1zKR5YJUMrJtihbAgksg/ifREjiByBJF1RNIzkt4u6u2C3uaGhLQ+Y/yl/jX5asjrrWp3KRR1tapVaWqVplQpWlBVg3PzV/vVQEnh2sdG+SDBqbOF/w+eC+LT/88Aj5AbLMqv9noD7Y+jihLwKgFVCXiVqouDV4KFvpp8f/UDz+VDgmBgPGDmE8aVlfnrL2N0uZSgqgTL/LVJE+aBRYpg3HpGDguikrN/ImVFJWdFOTKjHOEvniiH3M0hRxFZn8gNfmWeT61unXFKlde7WlEDmhZU1IBXqdLUgKoEFGW1z1s74JUig5Wj7WIUK3dzCCZW7kakiETn35/MlHJWF1ycswGvWqWogXw1qGjtg6/StGBubih6lBphTotipSg2y2gVbBOvYkdXxVRcUMNMmGe0u03JWVHJOWGB010VVobnamr7taOuXtJTleEJtCkY/uLMCjqzQhmeYJq8UlGqNK11VdZarenin5paparBXG8wVVrh9ARdme0KuTKDzszQLHmVJ2d1vhLqOCpNDWhhxO1HlGB2TtUcYWW6J9jaJXfAnXNJme+QogTknNUZmVVpmaH2cYFPC4ZVoF5FPjXYXuC7SxZooQI15NcuUaFWXaRVF2nV/g7X/5r9UwOKGvTl1xTmV18mv1bjz6/RtKCqVnVSjxLIVwIFWrUvv8avVfu1an9+tU8Nddp6q7xVPiXg00L5WqhAC4YFXiUYlnINea/QNUoGFKVKaR3qVdQpoPAINeXq57a5I50xuhx6501fdoq39ayq9qGBqlZdlHKF1GvoypLKD+jKtRhpSpWmXJ3C9xztj+ByqYKqGtTCl6RtaPCfDOz/E3Ux6mLUxaiL0W9FXYy6GHUx6mL0W1EXoy5GXYy6GP1W9H8BgzlBgpxonZ8AAAAASUVORK5CYII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2726" y="915498"/>
            <a:ext cx="923925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021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  <a:r>
              <a:rPr lang="en-GB" b="1" dirty="0" err="1">
                <a:solidFill>
                  <a:schemeClr val="accent5"/>
                </a:solidFill>
                <a:latin typeface="Palatino Linotype" panose="02040502050505030304" pitchFamily="18" charset="0"/>
              </a:rPr>
              <a:t>Tehtävä</a:t>
            </a:r>
            <a:endParaRPr lang="en-GB" b="1" dirty="0">
              <a:solidFill>
                <a:schemeClr val="accent5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err="1">
                <a:solidFill>
                  <a:schemeClr val="accent5"/>
                </a:solidFill>
                <a:latin typeface="Palatino Linotype" panose="02040502050505030304" pitchFamily="18" charset="0"/>
              </a:rPr>
              <a:t>Tutustu</a:t>
            </a:r>
            <a:r>
              <a:rPr lang="en-GB" dirty="0">
                <a:solidFill>
                  <a:schemeClr val="accent5"/>
                </a:solidFill>
                <a:latin typeface="Palatino Linotype" panose="02040502050505030304" pitchFamily="18" charset="0"/>
              </a:rPr>
              <a:t> </a:t>
            </a:r>
            <a:r>
              <a:rPr lang="en-GB" dirty="0" err="1">
                <a:solidFill>
                  <a:schemeClr val="accent5"/>
                </a:solidFill>
                <a:latin typeface="Palatino Linotype" panose="02040502050505030304" pitchFamily="18" charset="0"/>
              </a:rPr>
              <a:t>yhteen</a:t>
            </a:r>
            <a:r>
              <a:rPr lang="en-GB" dirty="0">
                <a:solidFill>
                  <a:schemeClr val="accent5"/>
                </a:solidFill>
                <a:latin typeface="Palatino Linotype" panose="02040502050505030304" pitchFamily="18" charset="0"/>
              </a:rPr>
              <a:t> </a:t>
            </a:r>
            <a:r>
              <a:rPr lang="en-GB" dirty="0" err="1">
                <a:solidFill>
                  <a:schemeClr val="accent5"/>
                </a:solidFill>
                <a:latin typeface="Palatino Linotype" panose="02040502050505030304" pitchFamily="18" charset="0"/>
              </a:rPr>
              <a:t>näistä</a:t>
            </a:r>
            <a:r>
              <a:rPr lang="en-GB" dirty="0">
                <a:solidFill>
                  <a:schemeClr val="accent5"/>
                </a:solidFill>
                <a:latin typeface="Palatino Linotype" panose="02040502050505030304" pitchFamily="18" charset="0"/>
              </a:rPr>
              <a:t> </a:t>
            </a:r>
            <a:r>
              <a:rPr lang="en-GB" dirty="0" err="1">
                <a:solidFill>
                  <a:schemeClr val="accent5"/>
                </a:solidFill>
                <a:latin typeface="Palatino Linotype" panose="02040502050505030304" pitchFamily="18" charset="0"/>
              </a:rPr>
              <a:t>nanoteknologian</a:t>
            </a:r>
            <a:r>
              <a:rPr lang="en-GB" dirty="0">
                <a:solidFill>
                  <a:schemeClr val="accent5"/>
                </a:solidFill>
                <a:latin typeface="Palatino Linotype" panose="02040502050505030304" pitchFamily="18" charset="0"/>
              </a:rPr>
              <a:t> </a:t>
            </a:r>
            <a:r>
              <a:rPr lang="en-GB" dirty="0" err="1">
                <a:solidFill>
                  <a:schemeClr val="accent5"/>
                </a:solidFill>
                <a:latin typeface="Palatino Linotype" panose="02040502050505030304" pitchFamily="18" charset="0"/>
              </a:rPr>
              <a:t>tiedemiehistä</a:t>
            </a:r>
            <a:r>
              <a:rPr lang="en-GB" dirty="0">
                <a:solidFill>
                  <a:schemeClr val="accent5"/>
                </a:solidFill>
                <a:latin typeface="Palatino Linotype" panose="02040502050505030304" pitchFamily="18" charset="0"/>
              </a:rPr>
              <a:t>.</a:t>
            </a:r>
          </a:p>
          <a:p>
            <a:r>
              <a:rPr lang="en-GB" dirty="0">
                <a:solidFill>
                  <a:schemeClr val="accent5"/>
                </a:solidFill>
                <a:latin typeface="Palatino Linotype" panose="02040502050505030304" pitchFamily="18" charset="0"/>
              </a:rPr>
              <a:t>Tee </a:t>
            </a:r>
            <a:r>
              <a:rPr lang="en-GB" dirty="0" err="1">
                <a:solidFill>
                  <a:schemeClr val="accent5"/>
                </a:solidFill>
                <a:latin typeface="Palatino Linotype" panose="02040502050505030304" pitchFamily="18" charset="0"/>
              </a:rPr>
              <a:t>esitys</a:t>
            </a:r>
            <a:r>
              <a:rPr lang="en-GB" dirty="0">
                <a:solidFill>
                  <a:schemeClr val="accent5"/>
                </a:solidFill>
                <a:latin typeface="Palatino Linotype" panose="02040502050505030304" pitchFamily="18" charset="0"/>
              </a:rPr>
              <a:t>, </a:t>
            </a:r>
            <a:r>
              <a:rPr lang="en-GB" dirty="0" err="1">
                <a:solidFill>
                  <a:schemeClr val="accent5"/>
                </a:solidFill>
                <a:latin typeface="Palatino Linotype" panose="02040502050505030304" pitchFamily="18" charset="0"/>
              </a:rPr>
              <a:t>jossa</a:t>
            </a:r>
            <a:r>
              <a:rPr lang="en-GB" dirty="0">
                <a:solidFill>
                  <a:schemeClr val="accent5"/>
                </a:solidFill>
                <a:latin typeface="Palatino Linotype" panose="02040502050505030304" pitchFamily="18" charset="0"/>
              </a:rPr>
              <a:t> </a:t>
            </a:r>
            <a:r>
              <a:rPr lang="en-GB" dirty="0" err="1">
                <a:solidFill>
                  <a:schemeClr val="accent5"/>
                </a:solidFill>
                <a:latin typeface="Palatino Linotype" panose="02040502050505030304" pitchFamily="18" charset="0"/>
              </a:rPr>
              <a:t>kerrot</a:t>
            </a:r>
            <a:r>
              <a:rPr lang="en-GB" dirty="0">
                <a:solidFill>
                  <a:schemeClr val="accent5"/>
                </a:solidFill>
                <a:latin typeface="Palatino Linotype" panose="02040502050505030304" pitchFamily="18" charset="0"/>
              </a:rPr>
              <a:t>,</a:t>
            </a:r>
          </a:p>
          <a:p>
            <a:pPr marL="0" indent="0">
              <a:buNone/>
            </a:pPr>
            <a:r>
              <a:rPr lang="en-GB" dirty="0">
                <a:solidFill>
                  <a:schemeClr val="accent5"/>
                </a:solidFill>
                <a:latin typeface="Palatino Linotype" panose="02040502050505030304" pitchFamily="18" charset="0"/>
              </a:rPr>
              <a:t>	</a:t>
            </a:r>
            <a:r>
              <a:rPr lang="en-GB" dirty="0" err="1">
                <a:solidFill>
                  <a:schemeClr val="accent5"/>
                </a:solidFill>
                <a:latin typeface="Palatino Linotype" panose="02040502050505030304" pitchFamily="18" charset="0"/>
              </a:rPr>
              <a:t>mitä</a:t>
            </a:r>
            <a:r>
              <a:rPr lang="en-GB" dirty="0">
                <a:solidFill>
                  <a:schemeClr val="accent5"/>
                </a:solidFill>
                <a:latin typeface="Palatino Linotype" panose="02040502050505030304" pitchFamily="18" charset="0"/>
              </a:rPr>
              <a:t> </a:t>
            </a:r>
            <a:r>
              <a:rPr lang="en-GB" dirty="0" err="1">
                <a:solidFill>
                  <a:schemeClr val="accent5"/>
                </a:solidFill>
                <a:latin typeface="Palatino Linotype" panose="02040502050505030304" pitchFamily="18" charset="0"/>
              </a:rPr>
              <a:t>hän</a:t>
            </a:r>
            <a:r>
              <a:rPr lang="en-GB" dirty="0">
                <a:solidFill>
                  <a:schemeClr val="accent5"/>
                </a:solidFill>
                <a:latin typeface="Palatino Linotype" panose="02040502050505030304" pitchFamily="18" charset="0"/>
              </a:rPr>
              <a:t> on </a:t>
            </a:r>
            <a:r>
              <a:rPr lang="en-GB" dirty="0" err="1">
                <a:solidFill>
                  <a:schemeClr val="accent5"/>
                </a:solidFill>
                <a:latin typeface="Palatino Linotype" panose="02040502050505030304" pitchFamily="18" charset="0"/>
              </a:rPr>
              <a:t>keksinyt</a:t>
            </a:r>
            <a:r>
              <a:rPr lang="en-GB" dirty="0">
                <a:solidFill>
                  <a:schemeClr val="accent5"/>
                </a:solidFill>
                <a:latin typeface="Palatino Linotype" panose="02040502050505030304" pitchFamily="18" charset="0"/>
              </a:rPr>
              <a:t>,</a:t>
            </a:r>
          </a:p>
          <a:p>
            <a:pPr marL="0" indent="0">
              <a:buNone/>
            </a:pPr>
            <a:r>
              <a:rPr lang="en-GB" dirty="0">
                <a:solidFill>
                  <a:schemeClr val="accent5"/>
                </a:solidFill>
                <a:latin typeface="Palatino Linotype" panose="02040502050505030304" pitchFamily="18" charset="0"/>
              </a:rPr>
              <a:t>	</a:t>
            </a:r>
            <a:r>
              <a:rPr lang="en-GB" dirty="0" err="1">
                <a:solidFill>
                  <a:schemeClr val="accent5"/>
                </a:solidFill>
                <a:latin typeface="Palatino Linotype" panose="02040502050505030304" pitchFamily="18" charset="0"/>
              </a:rPr>
              <a:t>keksinnön</a:t>
            </a:r>
            <a:r>
              <a:rPr lang="en-GB" dirty="0">
                <a:solidFill>
                  <a:schemeClr val="accent5"/>
                </a:solidFill>
                <a:latin typeface="Palatino Linotype" panose="02040502050505030304" pitchFamily="18" charset="0"/>
              </a:rPr>
              <a:t> </a:t>
            </a:r>
            <a:r>
              <a:rPr lang="en-GB" dirty="0" err="1">
                <a:solidFill>
                  <a:schemeClr val="accent5"/>
                </a:solidFill>
                <a:latin typeface="Palatino Linotype" panose="02040502050505030304" pitchFamily="18" charset="0"/>
              </a:rPr>
              <a:t>käytöstä</a:t>
            </a:r>
            <a:r>
              <a:rPr lang="en-GB" dirty="0">
                <a:solidFill>
                  <a:schemeClr val="accent5"/>
                </a:solidFill>
                <a:latin typeface="Palatino Linotype" panose="02040502050505030304" pitchFamily="18" charset="0"/>
              </a:rPr>
              <a:t> ja</a:t>
            </a:r>
          </a:p>
          <a:p>
            <a:pPr marL="0" indent="0">
              <a:buNone/>
            </a:pPr>
            <a:r>
              <a:rPr lang="en-GB" dirty="0">
                <a:solidFill>
                  <a:schemeClr val="accent5"/>
                </a:solidFill>
                <a:latin typeface="Palatino Linotype" panose="02040502050505030304" pitchFamily="18" charset="0"/>
              </a:rPr>
              <a:t>	</a:t>
            </a:r>
            <a:r>
              <a:rPr lang="en-GB" dirty="0" err="1">
                <a:solidFill>
                  <a:schemeClr val="accent5"/>
                </a:solidFill>
                <a:latin typeface="Palatino Linotype" panose="02040502050505030304" pitchFamily="18" charset="0"/>
              </a:rPr>
              <a:t>ehdota</a:t>
            </a:r>
            <a:r>
              <a:rPr lang="en-GB" dirty="0">
                <a:solidFill>
                  <a:schemeClr val="accent5"/>
                </a:solidFill>
                <a:latin typeface="Palatino Linotype" panose="02040502050505030304" pitchFamily="18" charset="0"/>
              </a:rPr>
              <a:t> </a:t>
            </a:r>
            <a:r>
              <a:rPr lang="en-GB" dirty="0" err="1">
                <a:solidFill>
                  <a:schemeClr val="accent5"/>
                </a:solidFill>
                <a:latin typeface="Palatino Linotype" panose="02040502050505030304" pitchFamily="18" charset="0"/>
              </a:rPr>
              <a:t>miten</a:t>
            </a:r>
            <a:r>
              <a:rPr lang="en-GB" dirty="0">
                <a:solidFill>
                  <a:schemeClr val="accent5"/>
                </a:solidFill>
                <a:latin typeface="Palatino Linotype" panose="02040502050505030304" pitchFamily="18" charset="0"/>
              </a:rPr>
              <a:t> </a:t>
            </a:r>
            <a:r>
              <a:rPr lang="en-GB" dirty="0" err="1">
                <a:solidFill>
                  <a:schemeClr val="accent5"/>
                </a:solidFill>
                <a:latin typeface="Palatino Linotype" panose="02040502050505030304" pitchFamily="18" charset="0"/>
              </a:rPr>
              <a:t>keksintö</a:t>
            </a:r>
            <a:r>
              <a:rPr lang="en-GB" dirty="0">
                <a:solidFill>
                  <a:schemeClr val="accent5"/>
                </a:solidFill>
                <a:latin typeface="Palatino Linotype" panose="02040502050505030304" pitchFamily="18" charset="0"/>
              </a:rPr>
              <a:t> </a:t>
            </a:r>
            <a:r>
              <a:rPr lang="en-GB" dirty="0" err="1">
                <a:solidFill>
                  <a:schemeClr val="accent5"/>
                </a:solidFill>
                <a:latin typeface="Palatino Linotype" panose="02040502050505030304" pitchFamily="18" charset="0"/>
              </a:rPr>
              <a:t>voisi</a:t>
            </a:r>
            <a:r>
              <a:rPr lang="en-GB" dirty="0">
                <a:solidFill>
                  <a:schemeClr val="accent5"/>
                </a:solidFill>
                <a:latin typeface="Palatino Linotype" panose="02040502050505030304" pitchFamily="18" charset="0"/>
              </a:rPr>
              <a:t> </a:t>
            </a:r>
            <a:r>
              <a:rPr lang="en-GB" dirty="0" err="1">
                <a:solidFill>
                  <a:schemeClr val="accent5"/>
                </a:solidFill>
                <a:latin typeface="Palatino Linotype" panose="02040502050505030304" pitchFamily="18" charset="0"/>
              </a:rPr>
              <a:t>tulevaisuudessa</a:t>
            </a:r>
            <a:r>
              <a:rPr lang="en-GB" dirty="0">
                <a:solidFill>
                  <a:schemeClr val="accent5"/>
                </a:solidFill>
                <a:latin typeface="Palatino Linotype" panose="02040502050505030304" pitchFamily="18" charset="0"/>
              </a:rPr>
              <a:t> </a:t>
            </a:r>
            <a:r>
              <a:rPr lang="en-GB" dirty="0" err="1">
                <a:solidFill>
                  <a:schemeClr val="accent5"/>
                </a:solidFill>
                <a:latin typeface="Palatino Linotype" panose="02040502050505030304" pitchFamily="18" charset="0"/>
              </a:rPr>
              <a:t>mullistaa</a:t>
            </a:r>
            <a:r>
              <a:rPr lang="en-GB" dirty="0">
                <a:solidFill>
                  <a:schemeClr val="accent5"/>
                </a:solidFill>
                <a:latin typeface="Palatino Linotype" panose="02040502050505030304" pitchFamily="18" charset="0"/>
              </a:rPr>
              <a:t> </a:t>
            </a:r>
            <a:r>
              <a:rPr lang="en-GB" dirty="0" err="1">
                <a:solidFill>
                  <a:schemeClr val="accent5"/>
                </a:solidFill>
                <a:latin typeface="Palatino Linotype" panose="02040502050505030304" pitchFamily="18" charset="0"/>
              </a:rPr>
              <a:t>tuotteita</a:t>
            </a:r>
            <a:r>
              <a:rPr lang="en-GB" dirty="0">
                <a:solidFill>
                  <a:schemeClr val="accent5"/>
                </a:solidFill>
                <a:latin typeface="Palatino Linotype" panose="02040502050505030304" pitchFamily="18" charset="0"/>
              </a:rPr>
              <a:t>, 	</a:t>
            </a:r>
            <a:r>
              <a:rPr lang="en-GB" dirty="0" err="1">
                <a:solidFill>
                  <a:schemeClr val="accent5"/>
                </a:solidFill>
                <a:latin typeface="Palatino Linotype" panose="02040502050505030304" pitchFamily="18" charset="0"/>
              </a:rPr>
              <a:t>prosesseja</a:t>
            </a:r>
            <a:r>
              <a:rPr lang="en-GB" dirty="0">
                <a:solidFill>
                  <a:schemeClr val="accent5"/>
                </a:solidFill>
                <a:latin typeface="Palatino Linotype" panose="02040502050505030304" pitchFamily="18" charset="0"/>
              </a:rPr>
              <a:t> tai </a:t>
            </a:r>
            <a:r>
              <a:rPr lang="en-GB" dirty="0" err="1">
                <a:solidFill>
                  <a:schemeClr val="accent5"/>
                </a:solidFill>
                <a:latin typeface="Palatino Linotype" panose="02040502050505030304" pitchFamily="18" charset="0"/>
              </a:rPr>
              <a:t>hoitomenetelmiä</a:t>
            </a:r>
            <a:r>
              <a:rPr lang="en-GB" dirty="0">
                <a:solidFill>
                  <a:schemeClr val="accent5"/>
                </a:solidFill>
                <a:latin typeface="Palatino Linotype" panose="02040502050505030304" pitchFamily="18" charset="0"/>
              </a:rPr>
              <a:t> </a:t>
            </a:r>
            <a:r>
              <a:rPr lang="en-GB" dirty="0" err="1">
                <a:solidFill>
                  <a:schemeClr val="accent5"/>
                </a:solidFill>
                <a:latin typeface="Palatino Linotype" panose="02040502050505030304" pitchFamily="18" charset="0"/>
              </a:rPr>
              <a:t>lääketieteessä</a:t>
            </a:r>
            <a:endParaRPr lang="en-GB" dirty="0">
              <a:solidFill>
                <a:schemeClr val="accent5"/>
              </a:solidFill>
              <a:latin typeface="Palatino Linotype" panose="0204050205050503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accent5"/>
                </a:solidFill>
                <a:latin typeface="Palatino Linotype" panose="02040502050505030304" pitchFamily="18" charset="0"/>
              </a:rPr>
              <a:t>Robert Langer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err="1">
                <a:solidFill>
                  <a:schemeClr val="accent5"/>
                </a:solidFill>
                <a:latin typeface="Palatino Linotype" panose="02040502050505030304" pitchFamily="18" charset="0"/>
              </a:rPr>
              <a:t>Gerd</a:t>
            </a:r>
            <a:r>
              <a:rPr lang="en-GB" dirty="0">
                <a:solidFill>
                  <a:schemeClr val="accent5"/>
                </a:solidFill>
                <a:latin typeface="Palatino Linotype" panose="02040502050505030304" pitchFamily="18" charset="0"/>
              </a:rPr>
              <a:t> Binnig and Christoph Gerber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accent5"/>
                </a:solidFill>
                <a:latin typeface="Palatino Linotype" panose="02040502050505030304" pitchFamily="18" charset="0"/>
              </a:rPr>
              <a:t>Mildred </a:t>
            </a:r>
            <a:r>
              <a:rPr lang="en-GB" dirty="0" err="1">
                <a:solidFill>
                  <a:schemeClr val="accent5"/>
                </a:solidFill>
                <a:latin typeface="Palatino Linotype" panose="02040502050505030304" pitchFamily="18" charset="0"/>
              </a:rPr>
              <a:t>Dresselhaus</a:t>
            </a:r>
            <a:endParaRPr lang="en-GB" dirty="0">
              <a:solidFill>
                <a:schemeClr val="accent5"/>
              </a:solidFill>
              <a:latin typeface="Palatino Linotype" panose="0204050205050503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err="1">
                <a:solidFill>
                  <a:schemeClr val="accent5"/>
                </a:solidFill>
                <a:latin typeface="Palatino Linotype" panose="02040502050505030304" pitchFamily="18" charset="0"/>
              </a:rPr>
              <a:t>Sumio</a:t>
            </a:r>
            <a:r>
              <a:rPr lang="en-GB" dirty="0">
                <a:solidFill>
                  <a:schemeClr val="accent5"/>
                </a:solidFill>
                <a:latin typeface="Palatino Linotype" panose="02040502050505030304" pitchFamily="18" charset="0"/>
              </a:rPr>
              <a:t> </a:t>
            </a:r>
            <a:r>
              <a:rPr lang="en-GB" dirty="0" err="1">
                <a:solidFill>
                  <a:schemeClr val="accent5"/>
                </a:solidFill>
                <a:latin typeface="Palatino Linotype" panose="02040502050505030304" pitchFamily="18" charset="0"/>
              </a:rPr>
              <a:t>Iijima</a:t>
            </a:r>
            <a:endParaRPr lang="en-GB" dirty="0">
              <a:solidFill>
                <a:schemeClr val="accent5"/>
              </a:solidFill>
              <a:latin typeface="Palatino Linotype" panose="0204050205050503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accent5"/>
                </a:solidFill>
                <a:latin typeface="Palatino Linotype" panose="02040502050505030304" pitchFamily="18" charset="0"/>
              </a:rPr>
              <a:t> Sean O’Brien, Richard Smalley, Robert Curl, Harry </a:t>
            </a:r>
            <a:r>
              <a:rPr lang="en-GB" dirty="0" err="1">
                <a:solidFill>
                  <a:schemeClr val="accent5"/>
                </a:solidFill>
                <a:latin typeface="Palatino Linotype" panose="02040502050505030304" pitchFamily="18" charset="0"/>
              </a:rPr>
              <a:t>Kroto</a:t>
            </a:r>
            <a:r>
              <a:rPr lang="en-GB" dirty="0">
                <a:solidFill>
                  <a:schemeClr val="accent5"/>
                </a:solidFill>
                <a:latin typeface="Palatino Linotype" panose="02040502050505030304" pitchFamily="18" charset="0"/>
              </a:rPr>
              <a:t> and James Heath.</a:t>
            </a:r>
          </a:p>
          <a:p>
            <a:endParaRPr lang="en-GB" dirty="0"/>
          </a:p>
        </p:txBody>
      </p:sp>
      <p:pic>
        <p:nvPicPr>
          <p:cNvPr id="4" name="Picture 3" descr="C:\Users\kvaanane\Desktop\Multico_sininen-teksti-RGB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090" y="365125"/>
            <a:ext cx="2837815" cy="885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3099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b="1" dirty="0" err="1">
                <a:solidFill>
                  <a:srgbClr val="0070C0"/>
                </a:solidFill>
                <a:latin typeface="Palatino Linotype" panose="02040502050505030304" pitchFamily="18" charset="0"/>
              </a:rPr>
              <a:t>Kuinka</a:t>
            </a:r>
            <a:r>
              <a:rPr lang="en-GB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> </a:t>
            </a:r>
            <a:r>
              <a:rPr lang="en-GB" b="1" dirty="0" err="1">
                <a:solidFill>
                  <a:srgbClr val="0070C0"/>
                </a:solidFill>
                <a:latin typeface="Palatino Linotype" panose="02040502050505030304" pitchFamily="18" charset="0"/>
              </a:rPr>
              <a:t>nämä</a:t>
            </a:r>
            <a:r>
              <a:rPr lang="en-GB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> “</a:t>
            </a:r>
            <a:r>
              <a:rPr lang="en-GB" b="1" dirty="0" err="1">
                <a:solidFill>
                  <a:srgbClr val="0070C0"/>
                </a:solidFill>
                <a:latin typeface="Palatino Linotype" panose="02040502050505030304" pitchFamily="18" charset="0"/>
              </a:rPr>
              <a:t>suuret</a:t>
            </a:r>
            <a:r>
              <a:rPr lang="en-GB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> </a:t>
            </a:r>
            <a:r>
              <a:rPr lang="en-GB" b="1" dirty="0" err="1">
                <a:solidFill>
                  <a:srgbClr val="0070C0"/>
                </a:solidFill>
                <a:latin typeface="Palatino Linotype" panose="02040502050505030304" pitchFamily="18" charset="0"/>
              </a:rPr>
              <a:t>ideat</a:t>
            </a:r>
            <a:r>
              <a:rPr lang="en-GB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>” </a:t>
            </a:r>
            <a:r>
              <a:rPr lang="en-GB" b="1" dirty="0" err="1">
                <a:solidFill>
                  <a:srgbClr val="0070C0"/>
                </a:solidFill>
                <a:latin typeface="Palatino Linotype" panose="02040502050505030304" pitchFamily="18" charset="0"/>
              </a:rPr>
              <a:t>muuttivat</a:t>
            </a:r>
            <a:r>
              <a:rPr lang="en-GB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> </a:t>
            </a:r>
            <a:r>
              <a:rPr lang="en-GB" b="1" dirty="0" err="1">
                <a:solidFill>
                  <a:srgbClr val="0070C0"/>
                </a:solidFill>
                <a:latin typeface="Palatino Linotype" panose="02040502050505030304" pitchFamily="18" charset="0"/>
              </a:rPr>
              <a:t>maailmaa</a:t>
            </a:r>
            <a:r>
              <a:rPr lang="en-GB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441" y="4025151"/>
            <a:ext cx="2480813" cy="22552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159" y="1741716"/>
            <a:ext cx="3348610" cy="2232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599" y="1741716"/>
            <a:ext cx="3172765" cy="21151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576" y="4093755"/>
            <a:ext cx="2926080" cy="1859280"/>
          </a:xfrm>
          <a:prstGeom prst="rect">
            <a:avLst/>
          </a:prstGeom>
        </p:spPr>
      </p:pic>
      <p:pic>
        <p:nvPicPr>
          <p:cNvPr id="7" name="Picture 6" descr="C:\Users\kvaanane\Desktop\Multico_sininen-teksti-RGB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21" y="5796606"/>
            <a:ext cx="2837815" cy="885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7189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815" y="300894"/>
            <a:ext cx="10515600" cy="1325563"/>
          </a:xfrm>
        </p:spPr>
        <p:txBody>
          <a:bodyPr/>
          <a:lstStyle/>
          <a:p>
            <a:r>
              <a:rPr lang="en-GB" dirty="0"/>
              <a:t> </a:t>
            </a:r>
            <a:r>
              <a:rPr lang="en-GB" b="1" dirty="0" err="1">
                <a:solidFill>
                  <a:schemeClr val="accent5"/>
                </a:solidFill>
                <a:latin typeface="Palatino Linotype" panose="02040502050505030304" pitchFamily="18" charset="0"/>
              </a:rPr>
              <a:t>Mikä</a:t>
            </a:r>
            <a:r>
              <a:rPr lang="en-GB" b="1" dirty="0">
                <a:solidFill>
                  <a:schemeClr val="accent5"/>
                </a:solidFill>
                <a:latin typeface="Palatino Linotype" panose="02040502050505030304" pitchFamily="18" charset="0"/>
              </a:rPr>
              <a:t> </a:t>
            </a:r>
            <a:r>
              <a:rPr lang="en-GB" b="1" dirty="0" err="1">
                <a:solidFill>
                  <a:schemeClr val="accent5"/>
                </a:solidFill>
                <a:latin typeface="Palatino Linotype" panose="02040502050505030304" pitchFamily="18" charset="0"/>
              </a:rPr>
              <a:t>yhdistää</a:t>
            </a:r>
            <a:r>
              <a:rPr lang="en-GB" b="1" dirty="0">
                <a:solidFill>
                  <a:schemeClr val="accent5"/>
                </a:solidFill>
                <a:latin typeface="Palatino Linotype" panose="02040502050505030304" pitchFamily="18" charset="0"/>
              </a:rPr>
              <a:t> </a:t>
            </a:r>
            <a:r>
              <a:rPr lang="en-GB" b="1" dirty="0" err="1">
                <a:solidFill>
                  <a:schemeClr val="accent5"/>
                </a:solidFill>
                <a:latin typeface="Palatino Linotype" panose="02040502050505030304" pitchFamily="18" charset="0"/>
              </a:rPr>
              <a:t>näitä</a:t>
            </a:r>
            <a:r>
              <a:rPr lang="en-GB" b="1" dirty="0">
                <a:solidFill>
                  <a:schemeClr val="accent5"/>
                </a:solidFill>
                <a:latin typeface="Palatino Linotype" panose="02040502050505030304" pitchFamily="18" charset="0"/>
              </a:rPr>
              <a:t> </a:t>
            </a:r>
            <a:r>
              <a:rPr lang="en-GB" b="1" dirty="0" err="1">
                <a:solidFill>
                  <a:schemeClr val="accent5"/>
                </a:solidFill>
                <a:latin typeface="Palatino Linotype" panose="02040502050505030304" pitchFamily="18" charset="0"/>
              </a:rPr>
              <a:t>kuvia</a:t>
            </a:r>
            <a:r>
              <a:rPr lang="en-GB" b="1" dirty="0">
                <a:solidFill>
                  <a:schemeClr val="accent5"/>
                </a:solidFill>
                <a:latin typeface="Palatino Linotype" panose="02040502050505030304" pitchFamily="18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19" y="4420681"/>
            <a:ext cx="2926080" cy="1972056"/>
          </a:xfrm>
          <a:prstGeom prst="rect">
            <a:avLst/>
          </a:prstGeom>
        </p:spPr>
      </p:pic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678" y="1769299"/>
            <a:ext cx="2990714" cy="1993809"/>
          </a:xfr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22459">
            <a:off x="4490369" y="2129285"/>
            <a:ext cx="2577304" cy="12886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646" y="492286"/>
            <a:ext cx="2718441" cy="167070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646" y="2315328"/>
            <a:ext cx="2926080" cy="18958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533" y="4420681"/>
            <a:ext cx="3380865" cy="1901737"/>
          </a:xfrm>
          <a:prstGeom prst="rect">
            <a:avLst/>
          </a:prstGeom>
        </p:spPr>
      </p:pic>
      <p:pic>
        <p:nvPicPr>
          <p:cNvPr id="9" name="Picture 8" descr="C:\Users\kvaanane\Desktop\Multico_sininen-teksti-RGB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985" y="5436593"/>
            <a:ext cx="2837815" cy="885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0149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accent5"/>
                </a:solidFill>
                <a:latin typeface="Palatino Linotype" panose="02040502050505030304" pitchFamily="18" charset="0"/>
              </a:rPr>
              <a:t>Onko</a:t>
            </a:r>
            <a:r>
              <a:rPr lang="en-GB" dirty="0">
                <a:solidFill>
                  <a:schemeClr val="accent5"/>
                </a:solidFill>
                <a:latin typeface="Palatino Linotype" panose="02040502050505030304" pitchFamily="18" charset="0"/>
              </a:rPr>
              <a:t> </a:t>
            </a:r>
            <a:r>
              <a:rPr lang="en-GB" dirty="0" err="1">
                <a:solidFill>
                  <a:schemeClr val="accent5"/>
                </a:solidFill>
                <a:latin typeface="Palatino Linotype" panose="02040502050505030304" pitchFamily="18" charset="0"/>
              </a:rPr>
              <a:t>grafeeni</a:t>
            </a:r>
            <a:r>
              <a:rPr lang="en-GB" dirty="0">
                <a:solidFill>
                  <a:schemeClr val="accent5"/>
                </a:solidFill>
                <a:latin typeface="Palatino Linotype" panose="02040502050505030304" pitchFamily="18" charset="0"/>
              </a:rPr>
              <a:t> </a:t>
            </a:r>
            <a:r>
              <a:rPr lang="en-GB" dirty="0" err="1">
                <a:solidFill>
                  <a:schemeClr val="accent5"/>
                </a:solidFill>
                <a:latin typeface="Palatino Linotype" panose="02040502050505030304" pitchFamily="18" charset="0"/>
              </a:rPr>
              <a:t>tällainen</a:t>
            </a:r>
            <a:r>
              <a:rPr lang="en-GB" dirty="0">
                <a:solidFill>
                  <a:schemeClr val="accent5"/>
                </a:solidFill>
                <a:latin typeface="Palatino Linotype" panose="02040502050505030304" pitchFamily="18" charset="0"/>
              </a:rPr>
              <a:t> </a:t>
            </a:r>
            <a:r>
              <a:rPr lang="en-GB" dirty="0" err="1">
                <a:solidFill>
                  <a:schemeClr val="accent5"/>
                </a:solidFill>
                <a:latin typeface="Palatino Linotype" panose="02040502050505030304" pitchFamily="18" charset="0"/>
              </a:rPr>
              <a:t>pieni</a:t>
            </a:r>
            <a:r>
              <a:rPr lang="en-GB" dirty="0">
                <a:solidFill>
                  <a:schemeClr val="accent5"/>
                </a:solidFill>
                <a:latin typeface="Palatino Linotype" panose="02040502050505030304" pitchFamily="18" charset="0"/>
              </a:rPr>
              <a:t> “</a:t>
            </a:r>
            <a:r>
              <a:rPr lang="en-GB" dirty="0" err="1">
                <a:solidFill>
                  <a:schemeClr val="accent5"/>
                </a:solidFill>
                <a:latin typeface="Palatino Linotype" panose="02040502050505030304" pitchFamily="18" charset="0"/>
              </a:rPr>
              <a:t>suuri</a:t>
            </a:r>
            <a:r>
              <a:rPr lang="en-GB" dirty="0">
                <a:solidFill>
                  <a:schemeClr val="accent5"/>
                </a:solidFill>
                <a:latin typeface="Palatino Linotype" panose="02040502050505030304" pitchFamily="18" charset="0"/>
              </a:rPr>
              <a:t> idea”?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71102"/>
            <a:ext cx="10515600" cy="4351338"/>
          </a:xfrm>
        </p:spPr>
        <p:txBody>
          <a:bodyPr/>
          <a:lstStyle/>
          <a:p>
            <a:r>
              <a:rPr lang="en-GB" dirty="0">
                <a:latin typeface="Palatino Linotype" panose="02040502050505030304" pitchFamily="18" charset="0"/>
                <a:hlinkClick r:id="rId3"/>
              </a:rPr>
              <a:t>http://www.graphene.manchester.ac.uk/discover/the-people/sir-andre-geim/</a:t>
            </a:r>
            <a:endParaRPr lang="en-GB" dirty="0">
              <a:latin typeface="Palatino Linotype" panose="02040502050505030304" pitchFamily="18" charset="0"/>
            </a:endParaRPr>
          </a:p>
          <a:p>
            <a:r>
              <a:rPr lang="en-GB" dirty="0">
                <a:latin typeface="Palatino Linotype" panose="02040502050505030304" pitchFamily="18" charset="0"/>
                <a:hlinkClick r:id="rId4"/>
              </a:rPr>
              <a:t>http://www.graphene.manchester.ac.uk/discover/video-gallery/story-of-graphene/made-in-manchester/</a:t>
            </a:r>
            <a:endParaRPr lang="en-GB" dirty="0">
              <a:latin typeface="Palatino Linotype" panose="02040502050505030304" pitchFamily="18" charset="0"/>
            </a:endParaRPr>
          </a:p>
        </p:txBody>
      </p:sp>
      <p:pic>
        <p:nvPicPr>
          <p:cNvPr id="4" name="Picture 3" descr="C:\Users\kvaanane\Desktop\Multico_sininen-teksti-RGB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890" y="5291138"/>
            <a:ext cx="2837815" cy="885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639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  <a:r>
              <a:rPr lang="en-GB" b="1" dirty="0" err="1">
                <a:solidFill>
                  <a:schemeClr val="accent5"/>
                </a:solidFill>
                <a:latin typeface="Palatino Linotype" panose="02040502050505030304" pitchFamily="18" charset="0"/>
              </a:rPr>
              <a:t>Mikä</a:t>
            </a:r>
            <a:r>
              <a:rPr lang="en-GB" b="1" dirty="0">
                <a:solidFill>
                  <a:schemeClr val="accent5"/>
                </a:solidFill>
                <a:latin typeface="Palatino Linotype" panose="02040502050505030304" pitchFamily="18" charset="0"/>
              </a:rPr>
              <a:t> </a:t>
            </a:r>
            <a:r>
              <a:rPr lang="en-GB" b="1" dirty="0" err="1">
                <a:solidFill>
                  <a:schemeClr val="accent5"/>
                </a:solidFill>
                <a:latin typeface="Palatino Linotype" panose="02040502050505030304" pitchFamily="18" charset="0"/>
              </a:rPr>
              <a:t>siis</a:t>
            </a:r>
            <a:r>
              <a:rPr lang="en-GB" b="1" dirty="0">
                <a:solidFill>
                  <a:schemeClr val="accent5"/>
                </a:solidFill>
                <a:latin typeface="Palatino Linotype" panose="02040502050505030304" pitchFamily="18" charset="0"/>
              </a:rPr>
              <a:t> on </a:t>
            </a:r>
            <a:r>
              <a:rPr lang="en-GB" b="1" dirty="0" err="1">
                <a:solidFill>
                  <a:schemeClr val="accent5"/>
                </a:solidFill>
                <a:latin typeface="Palatino Linotype" panose="02040502050505030304" pitchFamily="18" charset="0"/>
              </a:rPr>
              <a:t>grafeeni</a:t>
            </a:r>
            <a:r>
              <a:rPr lang="en-GB" b="1" dirty="0">
                <a:solidFill>
                  <a:schemeClr val="accent5"/>
                </a:solidFill>
                <a:latin typeface="Palatino Linotype" panose="02040502050505030304" pitchFamily="18" charset="0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4886"/>
            <a:ext cx="10515600" cy="4351338"/>
          </a:xfrm>
        </p:spPr>
        <p:txBody>
          <a:bodyPr/>
          <a:lstStyle/>
          <a:p>
            <a:r>
              <a:rPr lang="en-GB" dirty="0">
                <a:latin typeface="Palatino Linotype" panose="02040502050505030304" pitchFamily="18" charset="0"/>
                <a:hlinkClick r:id="rId3"/>
              </a:rPr>
              <a:t>http://www.graphene.manchester.ac.uk/explore/the-story-of-graphene/</a:t>
            </a:r>
            <a:endParaRPr lang="en-GB" dirty="0">
              <a:latin typeface="Palatino Linotype" panose="02040502050505030304" pitchFamily="18" charset="0"/>
            </a:endParaRPr>
          </a:p>
        </p:txBody>
      </p:sp>
      <p:pic>
        <p:nvPicPr>
          <p:cNvPr id="4" name="Picture 3" descr="C:\Users\kvaanane\Desktop\Multico_sininen-teksti-RGB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567" y="5426075"/>
            <a:ext cx="2837815" cy="885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1236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>
                <a:solidFill>
                  <a:schemeClr val="accent5"/>
                </a:solidFill>
                <a:latin typeface="Palatino Linotype" panose="02040502050505030304" pitchFamily="18" charset="0"/>
              </a:rPr>
              <a:t>Grafeenia</a:t>
            </a:r>
            <a:r>
              <a:rPr lang="en-GB" b="1" dirty="0">
                <a:solidFill>
                  <a:schemeClr val="accent5"/>
                </a:solidFill>
                <a:latin typeface="Palatino Linotype" panose="02040502050505030304" pitchFamily="18" charset="0"/>
              </a:rPr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Palatino Linotype" panose="02040502050505030304" pitchFamily="18" charset="0"/>
              </a:rPr>
              <a:t>Lue </a:t>
            </a:r>
            <a:r>
              <a:rPr lang="en-GB" dirty="0" err="1">
                <a:latin typeface="Palatino Linotype" panose="02040502050505030304" pitchFamily="18" charset="0"/>
              </a:rPr>
              <a:t>seuraava</a:t>
            </a:r>
            <a:r>
              <a:rPr lang="en-GB" dirty="0">
                <a:latin typeface="Palatino Linotype" panose="02040502050505030304" pitchFamily="18" charset="0"/>
              </a:rPr>
              <a:t> </a:t>
            </a:r>
            <a:r>
              <a:rPr lang="en-GB" dirty="0" err="1">
                <a:latin typeface="Palatino Linotype" panose="02040502050505030304" pitchFamily="18" charset="0"/>
              </a:rPr>
              <a:t>artikkeli</a:t>
            </a:r>
            <a:r>
              <a:rPr lang="en-GB" dirty="0">
                <a:latin typeface="Palatino Linotype" panose="02040502050505030304" pitchFamily="18" charset="0"/>
              </a:rPr>
              <a:t> </a:t>
            </a:r>
          </a:p>
          <a:p>
            <a:pPr marL="0" indent="0">
              <a:buNone/>
            </a:pPr>
            <a:r>
              <a:rPr lang="en-GB" dirty="0">
                <a:latin typeface="Palatino Linotype" panose="02040502050505030304" pitchFamily="18" charset="0"/>
                <a:hlinkClick r:id="rId3"/>
              </a:rPr>
              <a:t>http://archive.sciencewatch.com/inter/aut/2008/08-aug/08augSWGeim/</a:t>
            </a:r>
            <a:endParaRPr lang="en-GB" dirty="0">
              <a:latin typeface="Palatino Linotype" panose="02040502050505030304" pitchFamily="18" charset="0"/>
            </a:endParaRPr>
          </a:p>
          <a:p>
            <a:r>
              <a:rPr lang="en-GB" dirty="0" err="1">
                <a:latin typeface="Palatino Linotype" panose="02040502050505030304" pitchFamily="18" charset="0"/>
              </a:rPr>
              <a:t>Selitä</a:t>
            </a:r>
            <a:r>
              <a:rPr lang="en-GB" dirty="0">
                <a:latin typeface="Palatino Linotype" panose="02040502050505030304" pitchFamily="18" charset="0"/>
              </a:rPr>
              <a:t> </a:t>
            </a:r>
            <a:r>
              <a:rPr lang="en-GB" dirty="0" err="1">
                <a:latin typeface="Palatino Linotype" panose="02040502050505030304" pitchFamily="18" charset="0"/>
              </a:rPr>
              <a:t>miten</a:t>
            </a:r>
            <a:r>
              <a:rPr lang="en-GB" dirty="0">
                <a:latin typeface="Palatino Linotype" panose="02040502050505030304" pitchFamily="18" charset="0"/>
              </a:rPr>
              <a:t> Andre </a:t>
            </a:r>
            <a:r>
              <a:rPr lang="en-GB" dirty="0" err="1">
                <a:latin typeface="Palatino Linotype" panose="02040502050505030304" pitchFamily="18" charset="0"/>
              </a:rPr>
              <a:t>keksi</a:t>
            </a:r>
            <a:r>
              <a:rPr lang="en-GB" dirty="0">
                <a:latin typeface="Palatino Linotype" panose="02040502050505030304" pitchFamily="18" charset="0"/>
              </a:rPr>
              <a:t> Scotch </a:t>
            </a:r>
            <a:r>
              <a:rPr lang="en-GB" dirty="0" err="1">
                <a:latin typeface="Palatino Linotype" panose="02040502050505030304" pitchFamily="18" charset="0"/>
              </a:rPr>
              <a:t>teipin</a:t>
            </a:r>
            <a:r>
              <a:rPr lang="en-GB" dirty="0">
                <a:latin typeface="Palatino Linotype" panose="02040502050505030304" pitchFamily="18" charset="0"/>
              </a:rPr>
              <a:t> </a:t>
            </a:r>
            <a:r>
              <a:rPr lang="en-GB" dirty="0" err="1">
                <a:latin typeface="Palatino Linotype" panose="02040502050505030304" pitchFamily="18" charset="0"/>
              </a:rPr>
              <a:t>käytön</a:t>
            </a:r>
            <a:r>
              <a:rPr lang="en-GB" dirty="0">
                <a:latin typeface="Palatino Linotype" panose="02040502050505030304" pitchFamily="18" charset="0"/>
              </a:rPr>
              <a:t> </a:t>
            </a:r>
            <a:r>
              <a:rPr lang="en-GB" dirty="0" err="1">
                <a:latin typeface="Palatino Linotype" panose="02040502050505030304" pitchFamily="18" charset="0"/>
              </a:rPr>
              <a:t>grafeenin</a:t>
            </a:r>
            <a:r>
              <a:rPr lang="en-GB" dirty="0">
                <a:latin typeface="Palatino Linotype" panose="02040502050505030304" pitchFamily="18" charset="0"/>
              </a:rPr>
              <a:t> </a:t>
            </a:r>
            <a:r>
              <a:rPr lang="en-GB" dirty="0" err="1">
                <a:latin typeface="Palatino Linotype" panose="02040502050505030304" pitchFamily="18" charset="0"/>
              </a:rPr>
              <a:t>tuottamiseksi</a:t>
            </a:r>
            <a:r>
              <a:rPr lang="en-GB" dirty="0">
                <a:latin typeface="Palatino Linotype" panose="02040502050505030304" pitchFamily="18" charset="0"/>
              </a:rPr>
              <a:t>.</a:t>
            </a:r>
          </a:p>
          <a:p>
            <a:r>
              <a:rPr lang="en-GB" dirty="0" err="1">
                <a:latin typeface="Palatino Linotype" panose="02040502050505030304" pitchFamily="18" charset="0"/>
              </a:rPr>
              <a:t>Yritä</a:t>
            </a:r>
            <a:r>
              <a:rPr lang="en-GB" dirty="0">
                <a:latin typeface="Palatino Linotype" panose="02040502050505030304" pitchFamily="18" charset="0"/>
              </a:rPr>
              <a:t> </a:t>
            </a:r>
            <a:r>
              <a:rPr lang="en-GB" dirty="0" err="1">
                <a:latin typeface="Palatino Linotype" panose="02040502050505030304" pitchFamily="18" charset="0"/>
              </a:rPr>
              <a:t>tehdä</a:t>
            </a:r>
            <a:r>
              <a:rPr lang="en-GB" dirty="0">
                <a:latin typeface="Palatino Linotype" panose="02040502050505030304" pitchFamily="18" charset="0"/>
              </a:rPr>
              <a:t> </a:t>
            </a:r>
            <a:r>
              <a:rPr lang="en-GB" dirty="0" err="1">
                <a:latin typeface="Palatino Linotype" panose="02040502050505030304" pitchFamily="18" charset="0"/>
              </a:rPr>
              <a:t>sama</a:t>
            </a:r>
            <a:r>
              <a:rPr lang="en-GB" dirty="0">
                <a:latin typeface="Palatino Linotype" panose="02040502050505030304" pitchFamily="18" charset="0"/>
              </a:rPr>
              <a:t> </a:t>
            </a:r>
            <a:r>
              <a:rPr lang="en-GB" dirty="0" err="1">
                <a:latin typeface="Palatino Linotype" panose="02040502050505030304" pitchFamily="18" charset="0"/>
              </a:rPr>
              <a:t>itse</a:t>
            </a:r>
            <a:r>
              <a:rPr lang="en-GB" dirty="0">
                <a:latin typeface="Palatino Linotype" panose="02040502050505030304" pitchFamily="18" charset="0"/>
              </a:rPr>
              <a:t>!</a:t>
            </a:r>
          </a:p>
          <a:p>
            <a:pPr marL="0" indent="0">
              <a:buNone/>
            </a:pPr>
            <a:r>
              <a:rPr lang="en-GB" dirty="0">
                <a:latin typeface="Palatino Linotype" panose="02040502050505030304" pitchFamily="18" charset="0"/>
                <a:hlinkClick r:id="rId4"/>
              </a:rPr>
              <a:t>https://www.youtube.com/watch?v=PifL8bAybyc</a:t>
            </a:r>
            <a:endParaRPr lang="en-GB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r>
              <a:rPr lang="en-GB" dirty="0">
                <a:latin typeface="Palatino Linotype" panose="02040502050505030304" pitchFamily="18" charset="0"/>
              </a:rPr>
              <a:t>tai</a:t>
            </a:r>
          </a:p>
          <a:p>
            <a:pPr marL="0" indent="0">
              <a:buNone/>
            </a:pPr>
            <a:r>
              <a:rPr lang="en-GB" dirty="0">
                <a:latin typeface="Palatino Linotype" panose="02040502050505030304" pitchFamily="18" charset="0"/>
                <a:hlinkClick r:id="rId5"/>
              </a:rPr>
              <a:t>https://www.youtube.com/watch?v=LwmxSjydPEE</a:t>
            </a:r>
            <a:endParaRPr lang="en-GB" dirty="0">
              <a:latin typeface="Palatino Linotype" panose="02040502050505030304" pitchFamily="18" charset="0"/>
            </a:endParaRPr>
          </a:p>
        </p:txBody>
      </p:sp>
      <p:pic>
        <p:nvPicPr>
          <p:cNvPr id="4" name="Picture 3" descr="C:\Users\kvaanane\Desktop\Multico_sininen-teksti-RGB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536" y="429419"/>
            <a:ext cx="2837815" cy="885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0667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138" y="365125"/>
            <a:ext cx="10978662" cy="1325563"/>
          </a:xfrm>
        </p:spPr>
        <p:txBody>
          <a:bodyPr/>
          <a:lstStyle/>
          <a:p>
            <a:r>
              <a:rPr lang="en-GB" b="1" dirty="0">
                <a:solidFill>
                  <a:schemeClr val="accent5"/>
                </a:solidFill>
                <a:latin typeface="Palatino Linotype" panose="02040502050505030304" pitchFamily="18" charset="0"/>
              </a:rPr>
              <a:t>  </a:t>
            </a:r>
            <a:r>
              <a:rPr lang="en-GB" b="1" dirty="0" err="1">
                <a:solidFill>
                  <a:schemeClr val="accent5"/>
                </a:solidFill>
                <a:latin typeface="Palatino Linotype" panose="02040502050505030304" pitchFamily="18" charset="0"/>
              </a:rPr>
              <a:t>Grafeeni-tiedemiehet</a:t>
            </a:r>
            <a:r>
              <a:rPr lang="en-GB" b="1" dirty="0">
                <a:solidFill>
                  <a:schemeClr val="accent5"/>
                </a:solidFill>
                <a:latin typeface="Palatino Linotype" panose="02040502050505030304" pitchFamily="18" charset="0"/>
              </a:rPr>
              <a:t> </a:t>
            </a:r>
            <a:r>
              <a:rPr lang="en-GB" b="1" dirty="0" err="1">
                <a:solidFill>
                  <a:schemeClr val="accent5"/>
                </a:solidFill>
                <a:latin typeface="Palatino Linotype" panose="02040502050505030304" pitchFamily="18" charset="0"/>
              </a:rPr>
              <a:t>saivat</a:t>
            </a:r>
            <a:r>
              <a:rPr lang="en-GB" b="1" dirty="0">
                <a:solidFill>
                  <a:schemeClr val="accent5"/>
                </a:solidFill>
                <a:latin typeface="Palatino Linotype" panose="02040502050505030304" pitchFamily="18" charset="0"/>
              </a:rPr>
              <a:t> </a:t>
            </a:r>
            <a:r>
              <a:rPr lang="en-GB" b="1" dirty="0" err="1">
                <a:solidFill>
                  <a:schemeClr val="accent5"/>
                </a:solidFill>
                <a:latin typeface="Palatino Linotype" panose="02040502050505030304" pitchFamily="18" charset="0"/>
              </a:rPr>
              <a:t>palkinnon</a:t>
            </a:r>
            <a:endParaRPr lang="en-GB" b="1" dirty="0">
              <a:solidFill>
                <a:schemeClr val="accent5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Palatino Linotype" panose="02040502050505030304" pitchFamily="18" charset="0"/>
              </a:rPr>
              <a:t>Andre </a:t>
            </a:r>
            <a:r>
              <a:rPr lang="en-GB" dirty="0" err="1">
                <a:latin typeface="Palatino Linotype" panose="02040502050505030304" pitchFamily="18" charset="0"/>
              </a:rPr>
              <a:t>Geim</a:t>
            </a:r>
            <a:r>
              <a:rPr lang="en-GB" dirty="0">
                <a:latin typeface="Palatino Linotype" panose="02040502050505030304" pitchFamily="18" charset="0"/>
              </a:rPr>
              <a:t> </a:t>
            </a:r>
            <a:r>
              <a:rPr lang="en-GB" dirty="0" err="1">
                <a:latin typeface="Palatino Linotype" panose="02040502050505030304" pitchFamily="18" charset="0"/>
              </a:rPr>
              <a:t>sai</a:t>
            </a:r>
            <a:r>
              <a:rPr lang="en-GB" dirty="0">
                <a:latin typeface="Palatino Linotype" panose="02040502050505030304" pitchFamily="18" charset="0"/>
              </a:rPr>
              <a:t> </a:t>
            </a:r>
            <a:r>
              <a:rPr lang="en-GB" dirty="0" err="1">
                <a:latin typeface="Palatino Linotype" panose="02040502050505030304" pitchFamily="18" charset="0"/>
              </a:rPr>
              <a:t>fysiikan</a:t>
            </a:r>
            <a:r>
              <a:rPr lang="en-GB" dirty="0">
                <a:latin typeface="Palatino Linotype" panose="02040502050505030304" pitchFamily="18" charset="0"/>
              </a:rPr>
              <a:t> Nobel </a:t>
            </a:r>
            <a:r>
              <a:rPr lang="en-GB" dirty="0" err="1">
                <a:latin typeface="Palatino Linotype" panose="02040502050505030304" pitchFamily="18" charset="0"/>
              </a:rPr>
              <a:t>palkinnon</a:t>
            </a:r>
            <a:r>
              <a:rPr lang="en-GB" dirty="0">
                <a:latin typeface="Palatino Linotype" panose="02040502050505030304" pitchFamily="18" charset="0"/>
              </a:rPr>
              <a:t> </a:t>
            </a:r>
            <a:r>
              <a:rPr lang="en-GB" dirty="0" err="1">
                <a:latin typeface="Palatino Linotype" panose="02040502050505030304" pitchFamily="18" charset="0"/>
              </a:rPr>
              <a:t>grafeenin</a:t>
            </a:r>
            <a:r>
              <a:rPr lang="en-GB" dirty="0">
                <a:latin typeface="Palatino Linotype" panose="02040502050505030304" pitchFamily="18" charset="0"/>
              </a:rPr>
              <a:t> </a:t>
            </a:r>
            <a:r>
              <a:rPr lang="en-GB" dirty="0" err="1">
                <a:latin typeface="Palatino Linotype" panose="02040502050505030304" pitchFamily="18" charset="0"/>
              </a:rPr>
              <a:t>keksimisestä</a:t>
            </a:r>
            <a:r>
              <a:rPr lang="en-GB" dirty="0">
                <a:latin typeface="Palatino Linotype" panose="02040502050505030304" pitchFamily="18" charset="0"/>
              </a:rPr>
              <a:t>. Monet </a:t>
            </a:r>
            <a:r>
              <a:rPr lang="en-GB" dirty="0" err="1">
                <a:latin typeface="Palatino Linotype" panose="02040502050505030304" pitchFamily="18" charset="0"/>
              </a:rPr>
              <a:t>nuoret</a:t>
            </a:r>
            <a:r>
              <a:rPr lang="en-GB" dirty="0">
                <a:latin typeface="Palatino Linotype" panose="02040502050505030304" pitchFamily="18" charset="0"/>
              </a:rPr>
              <a:t> </a:t>
            </a:r>
            <a:r>
              <a:rPr lang="en-GB" dirty="0" err="1">
                <a:latin typeface="Palatino Linotype" panose="02040502050505030304" pitchFamily="18" charset="0"/>
              </a:rPr>
              <a:t>tiedemiehet</a:t>
            </a:r>
            <a:r>
              <a:rPr lang="en-GB" dirty="0">
                <a:latin typeface="Palatino Linotype" panose="02040502050505030304" pitchFamily="18" charset="0"/>
              </a:rPr>
              <a:t> </a:t>
            </a:r>
            <a:r>
              <a:rPr lang="en-GB" dirty="0" err="1">
                <a:latin typeface="Palatino Linotype" panose="02040502050505030304" pitchFamily="18" charset="0"/>
              </a:rPr>
              <a:t>ovat</a:t>
            </a:r>
            <a:r>
              <a:rPr lang="en-GB" dirty="0">
                <a:latin typeface="Palatino Linotype" panose="02040502050505030304" pitchFamily="18" charset="0"/>
              </a:rPr>
              <a:t> </a:t>
            </a:r>
            <a:r>
              <a:rPr lang="en-GB" dirty="0" err="1">
                <a:latin typeface="Palatino Linotype" panose="02040502050505030304" pitchFamily="18" charset="0"/>
              </a:rPr>
              <a:t>voittaneet</a:t>
            </a:r>
            <a:r>
              <a:rPr lang="en-GB" dirty="0">
                <a:latin typeface="Palatino Linotype" panose="02040502050505030304" pitchFamily="18" charset="0"/>
              </a:rPr>
              <a:t> </a:t>
            </a:r>
            <a:r>
              <a:rPr lang="en-GB" dirty="0" err="1">
                <a:latin typeface="Palatino Linotype" panose="02040502050505030304" pitchFamily="18" charset="0"/>
              </a:rPr>
              <a:t>palkintoja</a:t>
            </a:r>
            <a:r>
              <a:rPr lang="en-GB" dirty="0">
                <a:latin typeface="Palatino Linotype" panose="02040502050505030304" pitchFamily="18" charset="0"/>
              </a:rPr>
              <a:t> </a:t>
            </a:r>
            <a:r>
              <a:rPr lang="en-GB" dirty="0" err="1">
                <a:latin typeface="Palatino Linotype" panose="02040502050505030304" pitchFamily="18" charset="0"/>
              </a:rPr>
              <a:t>työstään</a:t>
            </a:r>
            <a:r>
              <a:rPr lang="en-GB" dirty="0">
                <a:latin typeface="Palatino Linotype" panose="02040502050505030304" pitchFamily="18" charset="0"/>
              </a:rPr>
              <a:t> </a:t>
            </a:r>
            <a:r>
              <a:rPr lang="en-GB" dirty="0" err="1">
                <a:latin typeface="Palatino Linotype" panose="02040502050505030304" pitchFamily="18" charset="0"/>
              </a:rPr>
              <a:t>nanoteknologian</a:t>
            </a:r>
            <a:r>
              <a:rPr lang="en-GB" dirty="0">
                <a:latin typeface="Palatino Linotype" panose="02040502050505030304" pitchFamily="18" charset="0"/>
              </a:rPr>
              <a:t> </a:t>
            </a:r>
            <a:r>
              <a:rPr lang="en-GB" dirty="0" err="1">
                <a:latin typeface="Palatino Linotype" panose="02040502050505030304" pitchFamily="18" charset="0"/>
              </a:rPr>
              <a:t>alalla</a:t>
            </a:r>
            <a:r>
              <a:rPr lang="en-GB" dirty="0">
                <a:latin typeface="Palatino Linotype" panose="02040502050505030304" pitchFamily="18" charset="0"/>
              </a:rPr>
              <a:t>:</a:t>
            </a:r>
          </a:p>
          <a:p>
            <a:r>
              <a:rPr lang="en-GB" dirty="0" err="1">
                <a:latin typeface="Palatino Linotype" panose="02040502050505030304" pitchFamily="18" charset="0"/>
              </a:rPr>
              <a:t>Veden</a:t>
            </a:r>
            <a:r>
              <a:rPr lang="en-GB" dirty="0">
                <a:latin typeface="Palatino Linotype" panose="02040502050505030304" pitchFamily="18" charset="0"/>
              </a:rPr>
              <a:t> </a:t>
            </a:r>
            <a:r>
              <a:rPr lang="en-GB" dirty="0" err="1">
                <a:latin typeface="Palatino Linotype" panose="02040502050505030304" pitchFamily="18" charset="0"/>
              </a:rPr>
              <a:t>puhdistus</a:t>
            </a:r>
            <a:r>
              <a:rPr lang="en-GB" dirty="0">
                <a:latin typeface="Palatino Linotype" panose="02040502050505030304" pitchFamily="18" charset="0"/>
              </a:rPr>
              <a:t>: Sebastian Leaper</a:t>
            </a:r>
          </a:p>
          <a:p>
            <a:pPr marL="0" indent="0">
              <a:buNone/>
            </a:pPr>
            <a:r>
              <a:rPr lang="en-GB" dirty="0">
                <a:latin typeface="Palatino Linotype" panose="02040502050505030304" pitchFamily="18" charset="0"/>
                <a:hlinkClick r:id="rId3"/>
              </a:rPr>
              <a:t>http://www.manchester.ac.uk/discover/news/manchester-scientist-develops-designer-membranes</a:t>
            </a:r>
            <a:endParaRPr lang="en-GB" dirty="0">
              <a:latin typeface="Palatino Linotype" panose="02040502050505030304" pitchFamily="18" charset="0"/>
            </a:endParaRPr>
          </a:p>
          <a:p>
            <a:r>
              <a:rPr lang="en-GB" dirty="0" err="1">
                <a:latin typeface="Palatino Linotype" panose="02040502050505030304" pitchFamily="18" charset="0"/>
              </a:rPr>
              <a:t>Matalatehoiset</a:t>
            </a:r>
            <a:r>
              <a:rPr lang="en-GB" dirty="0">
                <a:latin typeface="Palatino Linotype" panose="02040502050505030304" pitchFamily="18" charset="0"/>
              </a:rPr>
              <a:t> </a:t>
            </a:r>
            <a:r>
              <a:rPr lang="en-GB" dirty="0" err="1">
                <a:latin typeface="Palatino Linotype" panose="02040502050505030304" pitchFamily="18" charset="0"/>
              </a:rPr>
              <a:t>muistilaitteet</a:t>
            </a:r>
            <a:r>
              <a:rPr lang="en-GB" dirty="0">
                <a:latin typeface="Palatino Linotype" panose="02040502050505030304" pitchFamily="18" charset="0"/>
              </a:rPr>
              <a:t>: </a:t>
            </a:r>
            <a:r>
              <a:rPr lang="en-GB" dirty="0" err="1">
                <a:latin typeface="Palatino Linotype" panose="02040502050505030304" pitchFamily="18" charset="0"/>
              </a:rPr>
              <a:t>Nazek</a:t>
            </a:r>
            <a:r>
              <a:rPr lang="en-GB" dirty="0">
                <a:latin typeface="Palatino Linotype" panose="02040502050505030304" pitchFamily="18" charset="0"/>
              </a:rPr>
              <a:t> EL </a:t>
            </a:r>
            <a:r>
              <a:rPr lang="en-GB" dirty="0" err="1">
                <a:latin typeface="Palatino Linotype" panose="02040502050505030304" pitchFamily="18" charset="0"/>
              </a:rPr>
              <a:t>Atab</a:t>
            </a:r>
            <a:endParaRPr lang="en-GB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r>
              <a:rPr lang="en-GB" dirty="0">
                <a:latin typeface="Palatino Linotype" panose="02040502050505030304" pitchFamily="18" charset="0"/>
                <a:hlinkClick r:id="rId4"/>
              </a:rPr>
              <a:t>https://www.youtube.com/watch?v=x6uzZRJprZw</a:t>
            </a:r>
            <a:endParaRPr lang="en-GB" dirty="0">
              <a:latin typeface="Palatino Linotype" panose="02040502050505030304" pitchFamily="18" charset="0"/>
            </a:endParaRPr>
          </a:p>
          <a:p>
            <a:endParaRPr lang="en-GB" dirty="0"/>
          </a:p>
        </p:txBody>
      </p:sp>
      <p:pic>
        <p:nvPicPr>
          <p:cNvPr id="4" name="Picture 3" descr="C:\Users\kvaanane\Desktop\Multico_sininen-teksti-RGB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228" y="5632483"/>
            <a:ext cx="2837815" cy="885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3828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>
                <a:solidFill>
                  <a:schemeClr val="accent5"/>
                </a:solidFill>
                <a:latin typeface="Palatino Linotype" panose="02040502050505030304" pitchFamily="18" charset="0"/>
              </a:rPr>
              <a:t>Grafeeni</a:t>
            </a:r>
            <a:r>
              <a:rPr lang="en-GB" b="1" dirty="0">
                <a:solidFill>
                  <a:schemeClr val="accent5"/>
                </a:solidFill>
                <a:latin typeface="Palatino Linotype" panose="02040502050505030304" pitchFamily="18" charset="0"/>
              </a:rPr>
              <a:t>: </a:t>
            </a:r>
            <a:r>
              <a:rPr lang="en-GB" b="1" dirty="0" err="1">
                <a:solidFill>
                  <a:schemeClr val="accent5"/>
                </a:solidFill>
                <a:latin typeface="Palatino Linotype" panose="02040502050505030304" pitchFamily="18" charset="0"/>
              </a:rPr>
              <a:t>tulevaisuuden</a:t>
            </a:r>
            <a:r>
              <a:rPr lang="en-GB" b="1" dirty="0">
                <a:solidFill>
                  <a:schemeClr val="accent5"/>
                </a:solidFill>
                <a:latin typeface="Palatino Linotype" panose="02040502050505030304" pitchFamily="18" charset="0"/>
              </a:rPr>
              <a:t> </a:t>
            </a:r>
            <a:r>
              <a:rPr lang="en-GB" b="1" dirty="0" err="1">
                <a:solidFill>
                  <a:schemeClr val="accent5"/>
                </a:solidFill>
                <a:latin typeface="Palatino Linotype" panose="02040502050505030304" pitchFamily="18" charset="0"/>
              </a:rPr>
              <a:t>ammatit</a:t>
            </a:r>
            <a:endParaRPr lang="en-GB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47656"/>
            <a:ext cx="10515600" cy="4351338"/>
          </a:xfrm>
        </p:spPr>
        <p:txBody>
          <a:bodyPr/>
          <a:lstStyle/>
          <a:p>
            <a:r>
              <a:rPr lang="en-GB" dirty="0">
                <a:latin typeface="Palatino Linotype" panose="02040502050505030304" pitchFamily="18" charset="0"/>
              </a:rPr>
              <a:t>The European Graphene Flagship</a:t>
            </a:r>
          </a:p>
          <a:p>
            <a:pPr marL="0" indent="0">
              <a:buNone/>
            </a:pPr>
            <a:r>
              <a:rPr lang="en-GB" dirty="0">
                <a:latin typeface="Palatino Linotype" panose="02040502050505030304" pitchFamily="18" charset="0"/>
                <a:hlinkClick r:id="rId3"/>
              </a:rPr>
              <a:t>http://www.azonano.com/article.aspx?ArticleID=4079</a:t>
            </a:r>
            <a:endParaRPr lang="en-GB" dirty="0">
              <a:latin typeface="Palatino Linotype" panose="02040502050505030304" pitchFamily="18" charset="0"/>
            </a:endParaRPr>
          </a:p>
        </p:txBody>
      </p:sp>
      <p:pic>
        <p:nvPicPr>
          <p:cNvPr id="4" name="Picture 3" descr="C:\Users\kvaanane\Desktop\Multico_sininen-teksti-RGB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429" y="4800145"/>
            <a:ext cx="2837815" cy="885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74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err="1">
                <a:solidFill>
                  <a:schemeClr val="accent5"/>
                </a:solidFill>
                <a:latin typeface="Palatino Linotype" panose="02040502050505030304" pitchFamily="18" charset="0"/>
              </a:rPr>
              <a:t>Tulevaisuuden</a:t>
            </a:r>
            <a:r>
              <a:rPr lang="en-GB" b="1" dirty="0">
                <a:solidFill>
                  <a:schemeClr val="accent5"/>
                </a:solidFill>
                <a:latin typeface="Palatino Linotype" panose="02040502050505030304" pitchFamily="18" charset="0"/>
              </a:rPr>
              <a:t> </a:t>
            </a:r>
            <a:r>
              <a:rPr lang="en-GB" b="1" dirty="0" err="1">
                <a:solidFill>
                  <a:schemeClr val="accent5"/>
                </a:solidFill>
                <a:latin typeface="Palatino Linotype" panose="02040502050505030304" pitchFamily="18" charset="0"/>
              </a:rPr>
              <a:t>ammatti</a:t>
            </a:r>
            <a:r>
              <a:rPr lang="en-GB" b="1" dirty="0">
                <a:solidFill>
                  <a:schemeClr val="accent5"/>
                </a:solidFill>
                <a:latin typeface="Palatino Linotype" panose="02040502050505030304" pitchFamily="18" charset="0"/>
              </a:rPr>
              <a:t>: </a:t>
            </a:r>
            <a:r>
              <a:rPr lang="en-GB" b="1" dirty="0" err="1">
                <a:solidFill>
                  <a:schemeClr val="accent5"/>
                </a:solidFill>
                <a:latin typeface="Palatino Linotype" panose="02040502050505030304" pitchFamily="18" charset="0"/>
              </a:rPr>
              <a:t>Nanoteknologian</a:t>
            </a:r>
            <a:r>
              <a:rPr lang="en-GB" b="1" dirty="0">
                <a:solidFill>
                  <a:schemeClr val="accent5"/>
                </a:solidFill>
                <a:latin typeface="Palatino Linotype" panose="02040502050505030304" pitchFamily="18" charset="0"/>
              </a:rPr>
              <a:t> </a:t>
            </a:r>
            <a:r>
              <a:rPr lang="en-GB" b="1" dirty="0" err="1">
                <a:solidFill>
                  <a:schemeClr val="accent5"/>
                </a:solidFill>
                <a:latin typeface="Palatino Linotype" panose="02040502050505030304" pitchFamily="18" charset="0"/>
              </a:rPr>
              <a:t>insinööri</a:t>
            </a:r>
            <a:endParaRPr lang="en-GB" b="1" dirty="0">
              <a:solidFill>
                <a:schemeClr val="accent5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94548"/>
            <a:ext cx="10515600" cy="4351338"/>
          </a:xfrm>
        </p:spPr>
        <p:txBody>
          <a:bodyPr/>
          <a:lstStyle/>
          <a:p>
            <a:r>
              <a:rPr lang="en-GB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>
                <a:solidFill>
                  <a:schemeClr val="accent5"/>
                </a:solidFill>
                <a:latin typeface="Palatino Linotype" panose="02040502050505030304" pitchFamily="18" charset="0"/>
              </a:rPr>
              <a:t>Eleanor</a:t>
            </a:r>
            <a:r>
              <a:rPr lang="en-GB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en-GB" dirty="0">
                <a:solidFill>
                  <a:schemeClr val="accent5"/>
                </a:solidFill>
                <a:latin typeface="Palatino Linotype" panose="02040502050505030304" pitchFamily="18" charset="0"/>
              </a:rPr>
              <a:t>Stride: </a:t>
            </a:r>
            <a:r>
              <a:rPr lang="en-GB" dirty="0" err="1">
                <a:solidFill>
                  <a:schemeClr val="accent5"/>
                </a:solidFill>
                <a:latin typeface="Palatino Linotype" panose="02040502050505030304" pitchFamily="18" charset="0"/>
              </a:rPr>
              <a:t>Biolääketieteen</a:t>
            </a:r>
            <a:r>
              <a:rPr lang="en-GB" dirty="0">
                <a:solidFill>
                  <a:schemeClr val="accent5"/>
                </a:solidFill>
                <a:latin typeface="Palatino Linotype" panose="02040502050505030304" pitchFamily="18" charset="0"/>
              </a:rPr>
              <a:t> </a:t>
            </a:r>
            <a:r>
              <a:rPr lang="en-GB" dirty="0" err="1">
                <a:solidFill>
                  <a:schemeClr val="accent5"/>
                </a:solidFill>
                <a:latin typeface="Palatino Linotype" panose="02040502050505030304" pitchFamily="18" charset="0"/>
              </a:rPr>
              <a:t>insinööri</a:t>
            </a:r>
            <a:endParaRPr lang="en-GB" dirty="0">
              <a:solidFill>
                <a:schemeClr val="accent5"/>
              </a:solidFill>
              <a:latin typeface="Palatino Linotype" panose="02040502050505030304" pitchFamily="18" charset="0"/>
            </a:endParaRPr>
          </a:p>
          <a:p>
            <a:pPr marL="0" indent="0">
              <a:buNone/>
            </a:pPr>
            <a:r>
              <a:rPr lang="en-GB" dirty="0">
                <a:latin typeface="Palatino Linotype" panose="02040502050505030304" pitchFamily="18" charset="0"/>
                <a:hlinkClick r:id="rId3"/>
              </a:rPr>
              <a:t>http://www.plotr.co.uk/careers/nanotechnology-engineer/</a:t>
            </a:r>
            <a:endParaRPr lang="en-GB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en-GB" u="sng" dirty="0">
              <a:latin typeface="Palatino Linotype" panose="02040502050505030304" pitchFamily="18" charset="0"/>
              <a:hlinkClick r:id="rId4"/>
            </a:endParaRPr>
          </a:p>
          <a:p>
            <a:pPr marL="0" indent="0">
              <a:buNone/>
            </a:pPr>
            <a:r>
              <a:rPr lang="en-GB" dirty="0">
                <a:latin typeface="Palatino Linotype" panose="02040502050505030304" pitchFamily="18" charset="0"/>
              </a:rPr>
              <a:t>tai </a:t>
            </a:r>
          </a:p>
          <a:p>
            <a:pPr marL="0" indent="0">
              <a:buNone/>
            </a:pPr>
            <a:endParaRPr lang="en-GB" dirty="0">
              <a:latin typeface="Palatino Linotype" panose="02040502050505030304" pitchFamily="18" charset="0"/>
              <a:hlinkClick r:id="rId4"/>
            </a:endParaRPr>
          </a:p>
          <a:p>
            <a:pPr marL="0" indent="0">
              <a:buNone/>
            </a:pPr>
            <a:r>
              <a:rPr lang="en-GB" dirty="0">
                <a:latin typeface="Palatino Linotype" panose="02040502050505030304" pitchFamily="18" charset="0"/>
                <a:hlinkClick r:id="rId4"/>
              </a:rPr>
              <a:t>Nano medicine scientist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 descr="C:\Users\kvaanane\Desktop\Multico_sininen-teksti-RGB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552" y="5069775"/>
            <a:ext cx="2837815" cy="885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65007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296D95A408D9408E6A80A3FFEA4EF8" ma:contentTypeVersion="0" ma:contentTypeDescription="Create a new document." ma:contentTypeScope="" ma:versionID="52c49f458eec32f1b99896034d9e0ca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8978A39-E461-405D-BA13-14068F30C28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DC94F4A-44CC-4D46-A233-C894AFD5F9E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2C295F8-B885-4F09-A39F-CAB803B4F0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362</Words>
  <Application>Microsoft Macintosh PowerPoint</Application>
  <PresentationFormat>Laajakuva</PresentationFormat>
  <Paragraphs>61</Paragraphs>
  <Slides>10</Slides>
  <Notes>9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Palatino Linotype</vt:lpstr>
      <vt:lpstr>Times New Roman</vt:lpstr>
      <vt:lpstr>Wingdings</vt:lpstr>
      <vt:lpstr>Office Theme</vt:lpstr>
      <vt:lpstr>  Onko “suuri idea” oikeasti pieni? </vt:lpstr>
      <vt:lpstr>Kuinka nämä “suuret ideat” muuttivat maailmaa?</vt:lpstr>
      <vt:lpstr> Mikä yhdistää näitä kuvia?</vt:lpstr>
      <vt:lpstr>Onko grafeeni tällainen pieni “suuri idea”?</vt:lpstr>
      <vt:lpstr> Mikä siis on grafeeni?</vt:lpstr>
      <vt:lpstr>Grafeenia…</vt:lpstr>
      <vt:lpstr>  Grafeeni-tiedemiehet saivat palkinnon</vt:lpstr>
      <vt:lpstr>Grafeeni: tulevaisuuden ammatit</vt:lpstr>
      <vt:lpstr>Tulevaisuuden ammatti: Nanoteknologian insinööri</vt:lpstr>
      <vt:lpstr> Tehtävä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 the next big idea really small?</dc:title>
  <dc:creator>Jillian</dc:creator>
  <cp:lastModifiedBy>Microsoft Office User</cp:lastModifiedBy>
  <cp:revision>36</cp:revision>
  <cp:lastPrinted>2016-11-01T15:58:54Z</cp:lastPrinted>
  <dcterms:created xsi:type="dcterms:W3CDTF">2016-10-25T13:24:48Z</dcterms:created>
  <dcterms:modified xsi:type="dcterms:W3CDTF">2019-03-26T09:27:52Z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0x01010000296D95A408D9408E6A80A3FFEA4EF8</vt:lpwstr>
  </property>
</Properties>
</file>