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  <p:sldMasterId id="2147483696" r:id="rId5"/>
  </p:sldMasterIdLst>
  <p:notesMasterIdLst>
    <p:notesMasterId r:id="rId26"/>
  </p:notesMasterIdLst>
  <p:handoutMasterIdLst>
    <p:handoutMasterId r:id="rId27"/>
  </p:handoutMasterIdLst>
  <p:sldIdLst>
    <p:sldId id="345" r:id="rId6"/>
    <p:sldId id="256" r:id="rId7"/>
    <p:sldId id="262" r:id="rId8"/>
    <p:sldId id="291" r:id="rId9"/>
    <p:sldId id="266" r:id="rId10"/>
    <p:sldId id="329" r:id="rId11"/>
    <p:sldId id="327" r:id="rId12"/>
    <p:sldId id="332" r:id="rId13"/>
    <p:sldId id="293" r:id="rId14"/>
    <p:sldId id="330" r:id="rId15"/>
    <p:sldId id="325" r:id="rId16"/>
    <p:sldId id="331" r:id="rId17"/>
    <p:sldId id="326" r:id="rId18"/>
    <p:sldId id="299" r:id="rId19"/>
    <p:sldId id="336" r:id="rId20"/>
    <p:sldId id="335" r:id="rId21"/>
    <p:sldId id="300" r:id="rId22"/>
    <p:sldId id="339" r:id="rId23"/>
    <p:sldId id="341" r:id="rId24"/>
    <p:sldId id="343" r:id="rId25"/>
  </p:sldIdLst>
  <p:sldSz cx="9144000" cy="6858000" type="screen4x3"/>
  <p:notesSz cx="679132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irini" initials="e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9" autoAdjust="0"/>
    <p:restoredTop sz="86430" autoAdjust="0"/>
  </p:normalViewPr>
  <p:slideViewPr>
    <p:cSldViewPr>
      <p:cViewPr varScale="1">
        <p:scale>
          <a:sx n="60" d="100"/>
          <a:sy n="60" d="100"/>
        </p:scale>
        <p:origin x="1469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96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952" y="-96"/>
      </p:cViewPr>
      <p:guideLst>
        <p:guide orient="horz" pos="3110"/>
        <p:guide pos="21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2F35A1-7633-41F1-BC63-068B5BE535E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2D85DDAA-E6D9-48F1-B62F-0C6B9B7F4BC1}">
      <dgm:prSet phldrT="[Text]" custT="1"/>
      <dgm:spPr/>
      <dgm:t>
        <a:bodyPr/>
        <a:lstStyle/>
        <a:p>
          <a:r>
            <a:rPr lang="en-US" sz="2000" b="1" dirty="0">
              <a:latin typeface="Palatino Linotype" panose="02040502050505030304" pitchFamily="18" charset="0"/>
            </a:rPr>
            <a:t>What do I know about Transportation Engineer</a:t>
          </a:r>
          <a:endParaRPr lang="el-GR" sz="2000" b="1" dirty="0">
            <a:latin typeface="Palatino Linotype" panose="02040502050505030304" pitchFamily="18" charset="0"/>
          </a:endParaRPr>
        </a:p>
      </dgm:t>
    </dgm:pt>
    <dgm:pt modelId="{BA5FA7DD-AF5D-4EA7-9A23-19976F3D9A63}" type="parTrans" cxnId="{FCA6ACB0-40E7-4F4C-89B3-2ED5BE1B6EFC}">
      <dgm:prSet/>
      <dgm:spPr/>
      <dgm:t>
        <a:bodyPr/>
        <a:lstStyle/>
        <a:p>
          <a:endParaRPr lang="el-GR">
            <a:latin typeface="Calibri" panose="020F0502020204030204" pitchFamily="34" charset="0"/>
          </a:endParaRPr>
        </a:p>
      </dgm:t>
    </dgm:pt>
    <dgm:pt modelId="{43127605-95FA-4DD2-BA57-DC040D48B5A8}" type="sibTrans" cxnId="{FCA6ACB0-40E7-4F4C-89B3-2ED5BE1B6EFC}">
      <dgm:prSet/>
      <dgm:spPr/>
      <dgm:t>
        <a:bodyPr/>
        <a:lstStyle/>
        <a:p>
          <a:endParaRPr lang="el-GR">
            <a:latin typeface="Calibri" panose="020F0502020204030204" pitchFamily="34" charset="0"/>
          </a:endParaRPr>
        </a:p>
      </dgm:t>
    </dgm:pt>
    <dgm:pt modelId="{3F9C711B-4081-47C0-8635-42F4BB03C614}">
      <dgm:prSet phldrT="[Text]" custT="1"/>
      <dgm:spPr/>
      <dgm:t>
        <a:bodyPr anchor="t"/>
        <a:lstStyle/>
        <a:p>
          <a:pPr algn="ctr"/>
          <a:r>
            <a:rPr lang="en-US" sz="1600" b="0" i="0" u="sng" dirty="0">
              <a:latin typeface="Calibri" panose="020F0502020204030204" pitchFamily="34" charset="0"/>
            </a:rPr>
            <a:t>Educational </a:t>
          </a:r>
          <a:r>
            <a:rPr lang="en-GB" sz="1600" b="0" i="0" u="sng" dirty="0">
              <a:latin typeface="Calibri" panose="020F0502020204030204" pitchFamily="34" charset="0"/>
            </a:rPr>
            <a:t>background (studies)</a:t>
          </a:r>
          <a:endParaRPr lang="el-GR" sz="1600" u="sng" dirty="0">
            <a:latin typeface="Calibri" panose="020F0502020204030204" pitchFamily="34" charset="0"/>
          </a:endParaRPr>
        </a:p>
      </dgm:t>
    </dgm:pt>
    <dgm:pt modelId="{70083E84-0936-46DB-A23F-AB221E942E59}" type="parTrans" cxnId="{826AFBE9-AEBB-40B9-9C86-10CAB6DC982E}">
      <dgm:prSet/>
      <dgm:spPr/>
      <dgm:t>
        <a:bodyPr/>
        <a:lstStyle/>
        <a:p>
          <a:endParaRPr lang="el-GR">
            <a:latin typeface="Calibri" panose="020F0502020204030204" pitchFamily="34" charset="0"/>
          </a:endParaRPr>
        </a:p>
      </dgm:t>
    </dgm:pt>
    <dgm:pt modelId="{F131B845-B194-4AE1-86A9-246A4CA30C26}" type="sibTrans" cxnId="{826AFBE9-AEBB-40B9-9C86-10CAB6DC982E}">
      <dgm:prSet/>
      <dgm:spPr/>
      <dgm:t>
        <a:bodyPr/>
        <a:lstStyle/>
        <a:p>
          <a:endParaRPr lang="el-GR">
            <a:latin typeface="Calibri" panose="020F0502020204030204" pitchFamily="34" charset="0"/>
          </a:endParaRPr>
        </a:p>
      </dgm:t>
    </dgm:pt>
    <dgm:pt modelId="{EF478891-0279-41A1-B61F-432394FA30D7}">
      <dgm:prSet phldrT="[Text]" custT="1"/>
      <dgm:spPr/>
      <dgm:t>
        <a:bodyPr anchor="t"/>
        <a:lstStyle/>
        <a:p>
          <a:r>
            <a:rPr lang="en-US" sz="1600" u="sng" dirty="0">
              <a:latin typeface="Calibri" panose="020F0502020204030204" pitchFamily="34" charset="0"/>
            </a:rPr>
            <a:t>Working</a:t>
          </a:r>
          <a:r>
            <a:rPr lang="en-US" sz="1600" dirty="0">
              <a:latin typeface="Calibri" panose="020F0502020204030204" pitchFamily="34" charset="0"/>
            </a:rPr>
            <a:t> </a:t>
          </a:r>
          <a:r>
            <a:rPr lang="en-US" sz="1600" u="sng" dirty="0">
              <a:latin typeface="Calibri" panose="020F0502020204030204" pitchFamily="34" charset="0"/>
            </a:rPr>
            <a:t>conditions </a:t>
          </a:r>
          <a:endParaRPr lang="el-GR" sz="1600" u="sng" dirty="0">
            <a:latin typeface="Calibri" panose="020F0502020204030204" pitchFamily="34" charset="0"/>
          </a:endParaRPr>
        </a:p>
      </dgm:t>
    </dgm:pt>
    <dgm:pt modelId="{CAC6BAF3-1878-4447-9878-C1094FEFFF47}" type="parTrans" cxnId="{A218603B-8DBA-4B21-8C46-82346608325F}">
      <dgm:prSet/>
      <dgm:spPr/>
      <dgm:t>
        <a:bodyPr/>
        <a:lstStyle/>
        <a:p>
          <a:endParaRPr lang="el-GR">
            <a:latin typeface="Calibri" panose="020F0502020204030204" pitchFamily="34" charset="0"/>
          </a:endParaRPr>
        </a:p>
      </dgm:t>
    </dgm:pt>
    <dgm:pt modelId="{247C3D52-DE72-46A0-AB3E-D718D4FA583E}" type="sibTrans" cxnId="{A218603B-8DBA-4B21-8C46-82346608325F}">
      <dgm:prSet/>
      <dgm:spPr/>
      <dgm:t>
        <a:bodyPr/>
        <a:lstStyle/>
        <a:p>
          <a:endParaRPr lang="el-GR">
            <a:latin typeface="Calibri" panose="020F0502020204030204" pitchFamily="34" charset="0"/>
          </a:endParaRPr>
        </a:p>
      </dgm:t>
    </dgm:pt>
    <dgm:pt modelId="{920FBDA7-6A40-43EE-AF56-8A4370E6D4A4}">
      <dgm:prSet phldrT="[Text]" custT="1"/>
      <dgm:spPr/>
      <dgm:t>
        <a:bodyPr anchor="t"/>
        <a:lstStyle/>
        <a:p>
          <a:r>
            <a:rPr lang="en-US" sz="1600" u="sng" dirty="0">
              <a:latin typeface="Calibri" panose="020F0502020204030204" pitchFamily="34" charset="0"/>
            </a:rPr>
            <a:t>Job</a:t>
          </a:r>
          <a:r>
            <a:rPr lang="en-US" sz="1600" dirty="0">
              <a:latin typeface="Calibri" panose="020F0502020204030204" pitchFamily="34" charset="0"/>
            </a:rPr>
            <a:t> </a:t>
          </a:r>
          <a:r>
            <a:rPr lang="en-US" sz="1600" u="sng" dirty="0">
              <a:latin typeface="Calibri" panose="020F0502020204030204" pitchFamily="34" charset="0"/>
            </a:rPr>
            <a:t>duties</a:t>
          </a:r>
          <a:endParaRPr lang="el-GR" sz="1600" u="sng" dirty="0">
            <a:latin typeface="Calibri" panose="020F0502020204030204" pitchFamily="34" charset="0"/>
          </a:endParaRPr>
        </a:p>
      </dgm:t>
    </dgm:pt>
    <dgm:pt modelId="{64AAC702-3ECC-4EAC-A27E-E614FDB902A9}" type="parTrans" cxnId="{8BE6B4F4-080D-48D4-B6F7-AA8CC02E1595}">
      <dgm:prSet/>
      <dgm:spPr/>
      <dgm:t>
        <a:bodyPr/>
        <a:lstStyle/>
        <a:p>
          <a:endParaRPr lang="el-GR">
            <a:latin typeface="Calibri" panose="020F0502020204030204" pitchFamily="34" charset="0"/>
          </a:endParaRPr>
        </a:p>
      </dgm:t>
    </dgm:pt>
    <dgm:pt modelId="{23A40169-4CF3-4349-971F-E2059EF15303}" type="sibTrans" cxnId="{8BE6B4F4-080D-48D4-B6F7-AA8CC02E1595}">
      <dgm:prSet/>
      <dgm:spPr/>
      <dgm:t>
        <a:bodyPr/>
        <a:lstStyle/>
        <a:p>
          <a:endParaRPr lang="el-GR">
            <a:latin typeface="Calibri" panose="020F0502020204030204" pitchFamily="34" charset="0"/>
          </a:endParaRPr>
        </a:p>
      </dgm:t>
    </dgm:pt>
    <dgm:pt modelId="{881F204E-814B-4358-88DE-80BC16CD815A}">
      <dgm:prSet phldrT="[Text]" custT="1"/>
      <dgm:spPr/>
      <dgm:t>
        <a:bodyPr anchor="t"/>
        <a:lstStyle/>
        <a:p>
          <a:r>
            <a:rPr lang="en-US" sz="1600" u="sng" dirty="0">
              <a:latin typeface="Calibri" panose="020F0502020204030204" pitchFamily="34" charset="0"/>
            </a:rPr>
            <a:t>Working</a:t>
          </a:r>
          <a:r>
            <a:rPr lang="en-US" sz="1600" dirty="0">
              <a:latin typeface="Calibri" panose="020F0502020204030204" pitchFamily="34" charset="0"/>
            </a:rPr>
            <a:t> </a:t>
          </a:r>
          <a:r>
            <a:rPr lang="en-US" sz="1600" u="sng" dirty="0">
              <a:latin typeface="Calibri" panose="020F0502020204030204" pitchFamily="34" charset="0"/>
            </a:rPr>
            <a:t>place </a:t>
          </a:r>
          <a:endParaRPr lang="el-GR" sz="1600" u="sng" dirty="0">
            <a:latin typeface="Calibri" panose="020F0502020204030204" pitchFamily="34" charset="0"/>
          </a:endParaRPr>
        </a:p>
      </dgm:t>
    </dgm:pt>
    <dgm:pt modelId="{233ACF07-807B-469F-BBD8-298B2E221872}" type="parTrans" cxnId="{8E779856-48F3-41C4-87A0-2F852A9E8DA9}">
      <dgm:prSet/>
      <dgm:spPr/>
      <dgm:t>
        <a:bodyPr/>
        <a:lstStyle/>
        <a:p>
          <a:endParaRPr lang="el-GR"/>
        </a:p>
      </dgm:t>
    </dgm:pt>
    <dgm:pt modelId="{35C3DFDD-1B87-44BA-9267-55305D7A28FD}" type="sibTrans" cxnId="{8E779856-48F3-41C4-87A0-2F852A9E8DA9}">
      <dgm:prSet/>
      <dgm:spPr/>
      <dgm:t>
        <a:bodyPr/>
        <a:lstStyle/>
        <a:p>
          <a:endParaRPr lang="el-GR"/>
        </a:p>
      </dgm:t>
    </dgm:pt>
    <dgm:pt modelId="{0E907370-5E2B-47B5-9008-372091450846}">
      <dgm:prSet phldrT="[Text]" custT="1"/>
      <dgm:spPr/>
      <dgm:t>
        <a:bodyPr anchor="t"/>
        <a:lstStyle/>
        <a:p>
          <a:r>
            <a:rPr lang="en-US" sz="1600" u="sng" dirty="0">
              <a:latin typeface="Calibri" panose="020F0502020204030204" pitchFamily="34" charset="0"/>
            </a:rPr>
            <a:t>Skills</a:t>
          </a:r>
          <a:r>
            <a:rPr lang="en-US" sz="1600" dirty="0">
              <a:latin typeface="Calibri" panose="020F0502020204030204" pitchFamily="34" charset="0"/>
            </a:rPr>
            <a:t> </a:t>
          </a:r>
          <a:r>
            <a:rPr lang="en-US" sz="1600" u="sng" dirty="0">
              <a:latin typeface="Calibri" panose="020F0502020204030204" pitchFamily="34" charset="0"/>
            </a:rPr>
            <a:t>required </a:t>
          </a:r>
          <a:endParaRPr lang="el-GR" sz="1600" u="sng" dirty="0">
            <a:latin typeface="Calibri" panose="020F0502020204030204" pitchFamily="34" charset="0"/>
          </a:endParaRPr>
        </a:p>
      </dgm:t>
    </dgm:pt>
    <dgm:pt modelId="{F1C521DC-9EB9-4BED-BE40-536317A53228}" type="parTrans" cxnId="{085B71C5-B088-4BCB-A713-3794CE89332F}">
      <dgm:prSet/>
      <dgm:spPr/>
      <dgm:t>
        <a:bodyPr/>
        <a:lstStyle/>
        <a:p>
          <a:endParaRPr lang="el-GR"/>
        </a:p>
      </dgm:t>
    </dgm:pt>
    <dgm:pt modelId="{A31040FE-A85E-47B3-ACDC-1CAEBD32AE7D}" type="sibTrans" cxnId="{085B71C5-B088-4BCB-A713-3794CE89332F}">
      <dgm:prSet/>
      <dgm:spPr/>
      <dgm:t>
        <a:bodyPr/>
        <a:lstStyle/>
        <a:p>
          <a:endParaRPr lang="el-GR"/>
        </a:p>
      </dgm:t>
    </dgm:pt>
    <dgm:pt modelId="{B177076D-0ACB-44FF-841E-F32C72FAAB3C}" type="pres">
      <dgm:prSet presAssocID="{1A2F35A1-7633-41F1-BC63-068B5BE535E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EBFCC4C-288B-46F3-8FAF-7ED47E154531}" type="pres">
      <dgm:prSet presAssocID="{2D85DDAA-E6D9-48F1-B62F-0C6B9B7F4BC1}" presName="hierRoot1" presStyleCnt="0"/>
      <dgm:spPr/>
    </dgm:pt>
    <dgm:pt modelId="{C37BBE8F-2A9C-40FF-BA2D-39A1A07DCC20}" type="pres">
      <dgm:prSet presAssocID="{2D85DDAA-E6D9-48F1-B62F-0C6B9B7F4BC1}" presName="composite" presStyleCnt="0"/>
      <dgm:spPr/>
    </dgm:pt>
    <dgm:pt modelId="{3EC9F33E-6A78-448F-9742-C3DB5C8894CC}" type="pres">
      <dgm:prSet presAssocID="{2D85DDAA-E6D9-48F1-B62F-0C6B9B7F4BC1}" presName="background" presStyleLbl="node0" presStyleIdx="0" presStyleCnt="1"/>
      <dgm:spPr/>
    </dgm:pt>
    <dgm:pt modelId="{A2DE467E-82D5-438E-AE7A-7E231436A99B}" type="pres">
      <dgm:prSet presAssocID="{2D85DDAA-E6D9-48F1-B62F-0C6B9B7F4BC1}" presName="text" presStyleLbl="fgAcc0" presStyleIdx="0" presStyleCnt="1" custScaleX="438312" custScaleY="163835" custLinFactNeighborX="28658" custLinFactNeighborY="-947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E4711C-1204-49CE-B3D4-CED3A7B833DE}" type="pres">
      <dgm:prSet presAssocID="{2D85DDAA-E6D9-48F1-B62F-0C6B9B7F4BC1}" presName="hierChild2" presStyleCnt="0"/>
      <dgm:spPr/>
    </dgm:pt>
    <dgm:pt modelId="{94D42B8D-ADBD-4E8F-A476-31E0211CE541}" type="pres">
      <dgm:prSet presAssocID="{70083E84-0936-46DB-A23F-AB221E942E59}" presName="Name10" presStyleLbl="parChTrans1D2" presStyleIdx="0" presStyleCnt="3"/>
      <dgm:spPr/>
      <dgm:t>
        <a:bodyPr/>
        <a:lstStyle/>
        <a:p>
          <a:endParaRPr lang="en-US"/>
        </a:p>
      </dgm:t>
    </dgm:pt>
    <dgm:pt modelId="{231E7026-B637-452B-8BC5-5CAFE1B29D2B}" type="pres">
      <dgm:prSet presAssocID="{3F9C711B-4081-47C0-8635-42F4BB03C614}" presName="hierRoot2" presStyleCnt="0"/>
      <dgm:spPr/>
    </dgm:pt>
    <dgm:pt modelId="{EF4A3096-D85E-4075-89DF-CAFE6B9988AC}" type="pres">
      <dgm:prSet presAssocID="{3F9C711B-4081-47C0-8635-42F4BB03C614}" presName="composite2" presStyleCnt="0"/>
      <dgm:spPr/>
    </dgm:pt>
    <dgm:pt modelId="{870C68F4-F993-4D9D-8901-D5EFB481EA8D}" type="pres">
      <dgm:prSet presAssocID="{3F9C711B-4081-47C0-8635-42F4BB03C614}" presName="background2" presStyleLbl="node2" presStyleIdx="0" presStyleCnt="3"/>
      <dgm:spPr/>
    </dgm:pt>
    <dgm:pt modelId="{67C7EE2B-A186-42E2-B3FA-BD89DC3973A9}" type="pres">
      <dgm:prSet presAssocID="{3F9C711B-4081-47C0-8635-42F4BB03C614}" presName="text2" presStyleLbl="fgAcc2" presStyleIdx="0" presStyleCnt="3" custScaleX="347169" custScaleY="397237" custLinFactNeighborX="-12790" custLinFactNeighborY="-3589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90AB4AD-E5C9-4BD5-83DE-6B9693375680}" type="pres">
      <dgm:prSet presAssocID="{3F9C711B-4081-47C0-8635-42F4BB03C614}" presName="hierChild3" presStyleCnt="0"/>
      <dgm:spPr/>
    </dgm:pt>
    <dgm:pt modelId="{EEED6F71-8FE3-4F0F-870A-B5ADADCFF11C}" type="pres">
      <dgm:prSet presAssocID="{CAC6BAF3-1878-4447-9878-C1094FEFFF47}" presName="Name10" presStyleLbl="parChTrans1D2" presStyleIdx="1" presStyleCnt="3"/>
      <dgm:spPr/>
      <dgm:t>
        <a:bodyPr/>
        <a:lstStyle/>
        <a:p>
          <a:endParaRPr lang="en-US"/>
        </a:p>
      </dgm:t>
    </dgm:pt>
    <dgm:pt modelId="{678E9637-FEF9-4A32-812E-5D5E75FB5E64}" type="pres">
      <dgm:prSet presAssocID="{EF478891-0279-41A1-B61F-432394FA30D7}" presName="hierRoot2" presStyleCnt="0"/>
      <dgm:spPr/>
    </dgm:pt>
    <dgm:pt modelId="{00E80534-5617-44AF-9CEA-797A6955AB84}" type="pres">
      <dgm:prSet presAssocID="{EF478891-0279-41A1-B61F-432394FA30D7}" presName="composite2" presStyleCnt="0"/>
      <dgm:spPr/>
    </dgm:pt>
    <dgm:pt modelId="{7DD8CCB2-6CA6-4EB5-A653-E7310106584A}" type="pres">
      <dgm:prSet presAssocID="{EF478891-0279-41A1-B61F-432394FA30D7}" presName="background2" presStyleLbl="node2" presStyleIdx="1" presStyleCnt="3"/>
      <dgm:spPr/>
    </dgm:pt>
    <dgm:pt modelId="{E50AE5BB-3E95-461C-AD3A-52B22FDFCDBE}" type="pres">
      <dgm:prSet presAssocID="{EF478891-0279-41A1-B61F-432394FA30D7}" presName="text2" presStyleLbl="fgAcc2" presStyleIdx="1" presStyleCnt="3" custScaleX="315492" custScaleY="397237" custLinFactNeighborX="-5699" custLinFactNeighborY="-391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F43BC8-A702-4735-98A3-AA56552EC3D6}" type="pres">
      <dgm:prSet presAssocID="{EF478891-0279-41A1-B61F-432394FA30D7}" presName="hierChild3" presStyleCnt="0"/>
      <dgm:spPr/>
    </dgm:pt>
    <dgm:pt modelId="{B29732ED-B7B7-4E3B-B649-CBCBD76E9F4C}" type="pres">
      <dgm:prSet presAssocID="{64AAC702-3ECC-4EAC-A27E-E614FDB902A9}" presName="Name17" presStyleLbl="parChTrans1D3" presStyleIdx="0" presStyleCnt="2"/>
      <dgm:spPr/>
      <dgm:t>
        <a:bodyPr/>
        <a:lstStyle/>
        <a:p>
          <a:endParaRPr lang="en-US"/>
        </a:p>
      </dgm:t>
    </dgm:pt>
    <dgm:pt modelId="{7463BDDD-68DA-4010-8686-A20BEA71B7B3}" type="pres">
      <dgm:prSet presAssocID="{920FBDA7-6A40-43EE-AF56-8A4370E6D4A4}" presName="hierRoot3" presStyleCnt="0"/>
      <dgm:spPr/>
    </dgm:pt>
    <dgm:pt modelId="{112C6DB1-935D-4733-8BC3-ED8F82481F51}" type="pres">
      <dgm:prSet presAssocID="{920FBDA7-6A40-43EE-AF56-8A4370E6D4A4}" presName="composite3" presStyleCnt="0"/>
      <dgm:spPr/>
    </dgm:pt>
    <dgm:pt modelId="{82B40297-8F8F-4A41-B0A7-B56189B0128B}" type="pres">
      <dgm:prSet presAssocID="{920FBDA7-6A40-43EE-AF56-8A4370E6D4A4}" presName="background3" presStyleLbl="node3" presStyleIdx="0" presStyleCnt="2"/>
      <dgm:spPr/>
    </dgm:pt>
    <dgm:pt modelId="{77888E39-D3ED-400A-B9D3-B655DC2A9CC4}" type="pres">
      <dgm:prSet presAssocID="{920FBDA7-6A40-43EE-AF56-8A4370E6D4A4}" presName="text3" presStyleLbl="fgAcc3" presStyleIdx="0" presStyleCnt="2" custScaleX="378720" custScaleY="3296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FBF949-753F-4A0B-8FA0-658CBDB1D45B}" type="pres">
      <dgm:prSet presAssocID="{920FBDA7-6A40-43EE-AF56-8A4370E6D4A4}" presName="hierChild4" presStyleCnt="0"/>
      <dgm:spPr/>
    </dgm:pt>
    <dgm:pt modelId="{C977E2AE-9997-4629-B6EE-A0F2A57AC807}" type="pres">
      <dgm:prSet presAssocID="{233ACF07-807B-469F-BBD8-298B2E221872}" presName="Name17" presStyleLbl="parChTrans1D3" presStyleIdx="1" presStyleCnt="2"/>
      <dgm:spPr/>
      <dgm:t>
        <a:bodyPr/>
        <a:lstStyle/>
        <a:p>
          <a:endParaRPr lang="en-US"/>
        </a:p>
      </dgm:t>
    </dgm:pt>
    <dgm:pt modelId="{ACC8575F-DCA9-4DF3-B71C-11199D995743}" type="pres">
      <dgm:prSet presAssocID="{881F204E-814B-4358-88DE-80BC16CD815A}" presName="hierRoot3" presStyleCnt="0"/>
      <dgm:spPr/>
    </dgm:pt>
    <dgm:pt modelId="{16313F2D-A5FB-4B9A-B3D0-7CC0F1A8383E}" type="pres">
      <dgm:prSet presAssocID="{881F204E-814B-4358-88DE-80BC16CD815A}" presName="composite3" presStyleCnt="0"/>
      <dgm:spPr/>
    </dgm:pt>
    <dgm:pt modelId="{C0CDCBD0-839A-4D74-BF24-FC9A06C09279}" type="pres">
      <dgm:prSet presAssocID="{881F204E-814B-4358-88DE-80BC16CD815A}" presName="background3" presStyleLbl="node3" presStyleIdx="1" presStyleCnt="2"/>
      <dgm:spPr/>
    </dgm:pt>
    <dgm:pt modelId="{C537E8AD-11DC-4BE6-95C7-B68E24229987}" type="pres">
      <dgm:prSet presAssocID="{881F204E-814B-4358-88DE-80BC16CD815A}" presName="text3" presStyleLbl="fgAcc3" presStyleIdx="1" presStyleCnt="2" custScaleX="375663" custScaleY="3296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D6286-A287-4FA6-94A7-744DAF3A3AB7}" type="pres">
      <dgm:prSet presAssocID="{881F204E-814B-4358-88DE-80BC16CD815A}" presName="hierChild4" presStyleCnt="0"/>
      <dgm:spPr/>
    </dgm:pt>
    <dgm:pt modelId="{A83D57C2-7E8B-4E7B-BAA5-EA3BCF5B9378}" type="pres">
      <dgm:prSet presAssocID="{F1C521DC-9EB9-4BED-BE40-536317A53228}" presName="Name10" presStyleLbl="parChTrans1D2" presStyleIdx="2" presStyleCnt="3"/>
      <dgm:spPr/>
      <dgm:t>
        <a:bodyPr/>
        <a:lstStyle/>
        <a:p>
          <a:endParaRPr lang="en-US"/>
        </a:p>
      </dgm:t>
    </dgm:pt>
    <dgm:pt modelId="{21CC4D84-57EA-4784-880C-2FE021F88446}" type="pres">
      <dgm:prSet presAssocID="{0E907370-5E2B-47B5-9008-372091450846}" presName="hierRoot2" presStyleCnt="0"/>
      <dgm:spPr/>
    </dgm:pt>
    <dgm:pt modelId="{254454A6-5A80-435D-9E88-2BD8F5893E33}" type="pres">
      <dgm:prSet presAssocID="{0E907370-5E2B-47B5-9008-372091450846}" presName="composite2" presStyleCnt="0"/>
      <dgm:spPr/>
    </dgm:pt>
    <dgm:pt modelId="{BD87C07A-10EE-47A9-91B7-9766D526532C}" type="pres">
      <dgm:prSet presAssocID="{0E907370-5E2B-47B5-9008-372091450846}" presName="background2" presStyleLbl="node2" presStyleIdx="2" presStyleCnt="3"/>
      <dgm:spPr/>
    </dgm:pt>
    <dgm:pt modelId="{F286A952-F15F-4B0B-AE0A-C6FEC15DC0D9}" type="pres">
      <dgm:prSet presAssocID="{0E907370-5E2B-47B5-9008-372091450846}" presName="text2" presStyleLbl="fgAcc2" presStyleIdx="2" presStyleCnt="3" custScaleX="315492" custScaleY="397237" custLinFactNeighborX="317" custLinFactNeighborY="-367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5DAE50-0FB8-4F97-ADD0-EA214FC0BA26}" type="pres">
      <dgm:prSet presAssocID="{0E907370-5E2B-47B5-9008-372091450846}" presName="hierChild3" presStyleCnt="0"/>
      <dgm:spPr/>
    </dgm:pt>
  </dgm:ptLst>
  <dgm:cxnLst>
    <dgm:cxn modelId="{0363C3AE-6DFE-4B10-A21F-2546BC651C96}" type="presOf" srcId="{70083E84-0936-46DB-A23F-AB221E942E59}" destId="{94D42B8D-ADBD-4E8F-A476-31E0211CE541}" srcOrd="0" destOrd="0" presId="urn:microsoft.com/office/officeart/2005/8/layout/hierarchy1"/>
    <dgm:cxn modelId="{E336DAF5-5BBF-4C16-A951-2AA088E568C6}" type="presOf" srcId="{1A2F35A1-7633-41F1-BC63-068B5BE535E6}" destId="{B177076D-0ACB-44FF-841E-F32C72FAAB3C}" srcOrd="0" destOrd="0" presId="urn:microsoft.com/office/officeart/2005/8/layout/hierarchy1"/>
    <dgm:cxn modelId="{8E779856-48F3-41C4-87A0-2F852A9E8DA9}" srcId="{EF478891-0279-41A1-B61F-432394FA30D7}" destId="{881F204E-814B-4358-88DE-80BC16CD815A}" srcOrd="1" destOrd="0" parTransId="{233ACF07-807B-469F-BBD8-298B2E221872}" sibTransId="{35C3DFDD-1B87-44BA-9267-55305D7A28FD}"/>
    <dgm:cxn modelId="{8D8B3BB3-0875-4119-B413-EAE9BB172CB5}" type="presOf" srcId="{CAC6BAF3-1878-4447-9878-C1094FEFFF47}" destId="{EEED6F71-8FE3-4F0F-870A-B5ADADCFF11C}" srcOrd="0" destOrd="0" presId="urn:microsoft.com/office/officeart/2005/8/layout/hierarchy1"/>
    <dgm:cxn modelId="{A218603B-8DBA-4B21-8C46-82346608325F}" srcId="{2D85DDAA-E6D9-48F1-B62F-0C6B9B7F4BC1}" destId="{EF478891-0279-41A1-B61F-432394FA30D7}" srcOrd="1" destOrd="0" parTransId="{CAC6BAF3-1878-4447-9878-C1094FEFFF47}" sibTransId="{247C3D52-DE72-46A0-AB3E-D718D4FA583E}"/>
    <dgm:cxn modelId="{35F47EF6-8864-47B4-8EA8-08C9529BCE3F}" type="presOf" srcId="{0E907370-5E2B-47B5-9008-372091450846}" destId="{F286A952-F15F-4B0B-AE0A-C6FEC15DC0D9}" srcOrd="0" destOrd="0" presId="urn:microsoft.com/office/officeart/2005/8/layout/hierarchy1"/>
    <dgm:cxn modelId="{4E84A205-E3BE-4B1E-8EDA-9C858DE07917}" type="presOf" srcId="{920FBDA7-6A40-43EE-AF56-8A4370E6D4A4}" destId="{77888E39-D3ED-400A-B9D3-B655DC2A9CC4}" srcOrd="0" destOrd="0" presId="urn:microsoft.com/office/officeart/2005/8/layout/hierarchy1"/>
    <dgm:cxn modelId="{FCA6ACB0-40E7-4F4C-89B3-2ED5BE1B6EFC}" srcId="{1A2F35A1-7633-41F1-BC63-068B5BE535E6}" destId="{2D85DDAA-E6D9-48F1-B62F-0C6B9B7F4BC1}" srcOrd="0" destOrd="0" parTransId="{BA5FA7DD-AF5D-4EA7-9A23-19976F3D9A63}" sibTransId="{43127605-95FA-4DD2-BA57-DC040D48B5A8}"/>
    <dgm:cxn modelId="{FD41B907-DDF0-4DE1-AF9A-4597941BBF5C}" type="presOf" srcId="{2D85DDAA-E6D9-48F1-B62F-0C6B9B7F4BC1}" destId="{A2DE467E-82D5-438E-AE7A-7E231436A99B}" srcOrd="0" destOrd="0" presId="urn:microsoft.com/office/officeart/2005/8/layout/hierarchy1"/>
    <dgm:cxn modelId="{085B71C5-B088-4BCB-A713-3794CE89332F}" srcId="{2D85DDAA-E6D9-48F1-B62F-0C6B9B7F4BC1}" destId="{0E907370-5E2B-47B5-9008-372091450846}" srcOrd="2" destOrd="0" parTransId="{F1C521DC-9EB9-4BED-BE40-536317A53228}" sibTransId="{A31040FE-A85E-47B3-ACDC-1CAEBD32AE7D}"/>
    <dgm:cxn modelId="{8E37B26D-82C8-4C36-9862-1E86C020B614}" type="presOf" srcId="{3F9C711B-4081-47C0-8635-42F4BB03C614}" destId="{67C7EE2B-A186-42E2-B3FA-BD89DC3973A9}" srcOrd="0" destOrd="0" presId="urn:microsoft.com/office/officeart/2005/8/layout/hierarchy1"/>
    <dgm:cxn modelId="{293093E1-E338-446D-9522-14C43543ADAF}" type="presOf" srcId="{EF478891-0279-41A1-B61F-432394FA30D7}" destId="{E50AE5BB-3E95-461C-AD3A-52B22FDFCDBE}" srcOrd="0" destOrd="0" presId="urn:microsoft.com/office/officeart/2005/8/layout/hierarchy1"/>
    <dgm:cxn modelId="{8BE6B4F4-080D-48D4-B6F7-AA8CC02E1595}" srcId="{EF478891-0279-41A1-B61F-432394FA30D7}" destId="{920FBDA7-6A40-43EE-AF56-8A4370E6D4A4}" srcOrd="0" destOrd="0" parTransId="{64AAC702-3ECC-4EAC-A27E-E614FDB902A9}" sibTransId="{23A40169-4CF3-4349-971F-E2059EF15303}"/>
    <dgm:cxn modelId="{91AA2DCA-51DC-4379-8776-6FD03783E969}" type="presOf" srcId="{F1C521DC-9EB9-4BED-BE40-536317A53228}" destId="{A83D57C2-7E8B-4E7B-BAA5-EA3BCF5B9378}" srcOrd="0" destOrd="0" presId="urn:microsoft.com/office/officeart/2005/8/layout/hierarchy1"/>
    <dgm:cxn modelId="{0C484D1A-8250-468B-8702-017876450D26}" type="presOf" srcId="{881F204E-814B-4358-88DE-80BC16CD815A}" destId="{C537E8AD-11DC-4BE6-95C7-B68E24229987}" srcOrd="0" destOrd="0" presId="urn:microsoft.com/office/officeart/2005/8/layout/hierarchy1"/>
    <dgm:cxn modelId="{947BD1E2-B03D-484B-957C-8D612CE997D1}" type="presOf" srcId="{233ACF07-807B-469F-BBD8-298B2E221872}" destId="{C977E2AE-9997-4629-B6EE-A0F2A57AC807}" srcOrd="0" destOrd="0" presId="urn:microsoft.com/office/officeart/2005/8/layout/hierarchy1"/>
    <dgm:cxn modelId="{88DD643E-15A2-46FD-85E6-59E01A4684A6}" type="presOf" srcId="{64AAC702-3ECC-4EAC-A27E-E614FDB902A9}" destId="{B29732ED-B7B7-4E3B-B649-CBCBD76E9F4C}" srcOrd="0" destOrd="0" presId="urn:microsoft.com/office/officeart/2005/8/layout/hierarchy1"/>
    <dgm:cxn modelId="{826AFBE9-AEBB-40B9-9C86-10CAB6DC982E}" srcId="{2D85DDAA-E6D9-48F1-B62F-0C6B9B7F4BC1}" destId="{3F9C711B-4081-47C0-8635-42F4BB03C614}" srcOrd="0" destOrd="0" parTransId="{70083E84-0936-46DB-A23F-AB221E942E59}" sibTransId="{F131B845-B194-4AE1-86A9-246A4CA30C26}"/>
    <dgm:cxn modelId="{A3D40B29-BDBE-4855-97D3-FBDBBBFFC398}" type="presParOf" srcId="{B177076D-0ACB-44FF-841E-F32C72FAAB3C}" destId="{8EBFCC4C-288B-46F3-8FAF-7ED47E154531}" srcOrd="0" destOrd="0" presId="urn:microsoft.com/office/officeart/2005/8/layout/hierarchy1"/>
    <dgm:cxn modelId="{B7613520-BDA6-4BD5-B947-317E22E586C3}" type="presParOf" srcId="{8EBFCC4C-288B-46F3-8FAF-7ED47E154531}" destId="{C37BBE8F-2A9C-40FF-BA2D-39A1A07DCC20}" srcOrd="0" destOrd="0" presId="urn:microsoft.com/office/officeart/2005/8/layout/hierarchy1"/>
    <dgm:cxn modelId="{62B06DE3-3654-471F-AAA5-7793415194CB}" type="presParOf" srcId="{C37BBE8F-2A9C-40FF-BA2D-39A1A07DCC20}" destId="{3EC9F33E-6A78-448F-9742-C3DB5C8894CC}" srcOrd="0" destOrd="0" presId="urn:microsoft.com/office/officeart/2005/8/layout/hierarchy1"/>
    <dgm:cxn modelId="{9A029827-E4B8-41C8-A792-9A009D49BB20}" type="presParOf" srcId="{C37BBE8F-2A9C-40FF-BA2D-39A1A07DCC20}" destId="{A2DE467E-82D5-438E-AE7A-7E231436A99B}" srcOrd="1" destOrd="0" presId="urn:microsoft.com/office/officeart/2005/8/layout/hierarchy1"/>
    <dgm:cxn modelId="{1E1008A5-3989-41F3-84CA-195AEDD6C88C}" type="presParOf" srcId="{8EBFCC4C-288B-46F3-8FAF-7ED47E154531}" destId="{A0E4711C-1204-49CE-B3D4-CED3A7B833DE}" srcOrd="1" destOrd="0" presId="urn:microsoft.com/office/officeart/2005/8/layout/hierarchy1"/>
    <dgm:cxn modelId="{98915762-F10E-4B0C-BBC4-F6FC2E165442}" type="presParOf" srcId="{A0E4711C-1204-49CE-B3D4-CED3A7B833DE}" destId="{94D42B8D-ADBD-4E8F-A476-31E0211CE541}" srcOrd="0" destOrd="0" presId="urn:microsoft.com/office/officeart/2005/8/layout/hierarchy1"/>
    <dgm:cxn modelId="{59925702-2800-4D63-B580-23F075C0A1C3}" type="presParOf" srcId="{A0E4711C-1204-49CE-B3D4-CED3A7B833DE}" destId="{231E7026-B637-452B-8BC5-5CAFE1B29D2B}" srcOrd="1" destOrd="0" presId="urn:microsoft.com/office/officeart/2005/8/layout/hierarchy1"/>
    <dgm:cxn modelId="{ADE5BE41-08F0-42D4-B874-B36F8DEBCAE9}" type="presParOf" srcId="{231E7026-B637-452B-8BC5-5CAFE1B29D2B}" destId="{EF4A3096-D85E-4075-89DF-CAFE6B9988AC}" srcOrd="0" destOrd="0" presId="urn:microsoft.com/office/officeart/2005/8/layout/hierarchy1"/>
    <dgm:cxn modelId="{B7B2A74C-D08B-4125-9142-E24E34D347CE}" type="presParOf" srcId="{EF4A3096-D85E-4075-89DF-CAFE6B9988AC}" destId="{870C68F4-F993-4D9D-8901-D5EFB481EA8D}" srcOrd="0" destOrd="0" presId="urn:microsoft.com/office/officeart/2005/8/layout/hierarchy1"/>
    <dgm:cxn modelId="{93F6F279-1E3F-41D7-8C4A-785A0D03C9A5}" type="presParOf" srcId="{EF4A3096-D85E-4075-89DF-CAFE6B9988AC}" destId="{67C7EE2B-A186-42E2-B3FA-BD89DC3973A9}" srcOrd="1" destOrd="0" presId="urn:microsoft.com/office/officeart/2005/8/layout/hierarchy1"/>
    <dgm:cxn modelId="{37A50376-21F4-4E49-9FA7-60B262CC3A1B}" type="presParOf" srcId="{231E7026-B637-452B-8BC5-5CAFE1B29D2B}" destId="{790AB4AD-E5C9-4BD5-83DE-6B9693375680}" srcOrd="1" destOrd="0" presId="urn:microsoft.com/office/officeart/2005/8/layout/hierarchy1"/>
    <dgm:cxn modelId="{1D771210-1FCC-4F25-BFAB-1F17C1186679}" type="presParOf" srcId="{A0E4711C-1204-49CE-B3D4-CED3A7B833DE}" destId="{EEED6F71-8FE3-4F0F-870A-B5ADADCFF11C}" srcOrd="2" destOrd="0" presId="urn:microsoft.com/office/officeart/2005/8/layout/hierarchy1"/>
    <dgm:cxn modelId="{3C94CF7E-65E4-4E3C-A9D7-0532BEDB2994}" type="presParOf" srcId="{A0E4711C-1204-49CE-B3D4-CED3A7B833DE}" destId="{678E9637-FEF9-4A32-812E-5D5E75FB5E64}" srcOrd="3" destOrd="0" presId="urn:microsoft.com/office/officeart/2005/8/layout/hierarchy1"/>
    <dgm:cxn modelId="{D6698A51-B8B3-4FB8-BA45-D090F9FD338E}" type="presParOf" srcId="{678E9637-FEF9-4A32-812E-5D5E75FB5E64}" destId="{00E80534-5617-44AF-9CEA-797A6955AB84}" srcOrd="0" destOrd="0" presId="urn:microsoft.com/office/officeart/2005/8/layout/hierarchy1"/>
    <dgm:cxn modelId="{8EE61614-BE63-4EF7-817E-86A6304084B8}" type="presParOf" srcId="{00E80534-5617-44AF-9CEA-797A6955AB84}" destId="{7DD8CCB2-6CA6-4EB5-A653-E7310106584A}" srcOrd="0" destOrd="0" presId="urn:microsoft.com/office/officeart/2005/8/layout/hierarchy1"/>
    <dgm:cxn modelId="{3BC946ED-560A-40FB-B348-8605AFC702FA}" type="presParOf" srcId="{00E80534-5617-44AF-9CEA-797A6955AB84}" destId="{E50AE5BB-3E95-461C-AD3A-52B22FDFCDBE}" srcOrd="1" destOrd="0" presId="urn:microsoft.com/office/officeart/2005/8/layout/hierarchy1"/>
    <dgm:cxn modelId="{F3C2DBFF-C037-43BE-A537-DD934E4B631F}" type="presParOf" srcId="{678E9637-FEF9-4A32-812E-5D5E75FB5E64}" destId="{FEF43BC8-A702-4735-98A3-AA56552EC3D6}" srcOrd="1" destOrd="0" presId="urn:microsoft.com/office/officeart/2005/8/layout/hierarchy1"/>
    <dgm:cxn modelId="{FE79F57B-F539-4446-8740-D5AC6924393D}" type="presParOf" srcId="{FEF43BC8-A702-4735-98A3-AA56552EC3D6}" destId="{B29732ED-B7B7-4E3B-B649-CBCBD76E9F4C}" srcOrd="0" destOrd="0" presId="urn:microsoft.com/office/officeart/2005/8/layout/hierarchy1"/>
    <dgm:cxn modelId="{8B3D525C-C6DE-4D41-8897-C65DF4857D6C}" type="presParOf" srcId="{FEF43BC8-A702-4735-98A3-AA56552EC3D6}" destId="{7463BDDD-68DA-4010-8686-A20BEA71B7B3}" srcOrd="1" destOrd="0" presId="urn:microsoft.com/office/officeart/2005/8/layout/hierarchy1"/>
    <dgm:cxn modelId="{500CF384-40E6-4C5C-A1BF-0B0F26829A0F}" type="presParOf" srcId="{7463BDDD-68DA-4010-8686-A20BEA71B7B3}" destId="{112C6DB1-935D-4733-8BC3-ED8F82481F51}" srcOrd="0" destOrd="0" presId="urn:microsoft.com/office/officeart/2005/8/layout/hierarchy1"/>
    <dgm:cxn modelId="{98E8F24C-0172-4734-83ED-458E8465A6C0}" type="presParOf" srcId="{112C6DB1-935D-4733-8BC3-ED8F82481F51}" destId="{82B40297-8F8F-4A41-B0A7-B56189B0128B}" srcOrd="0" destOrd="0" presId="urn:microsoft.com/office/officeart/2005/8/layout/hierarchy1"/>
    <dgm:cxn modelId="{1692D2B8-5745-48FC-AA0B-A0544A855771}" type="presParOf" srcId="{112C6DB1-935D-4733-8BC3-ED8F82481F51}" destId="{77888E39-D3ED-400A-B9D3-B655DC2A9CC4}" srcOrd="1" destOrd="0" presId="urn:microsoft.com/office/officeart/2005/8/layout/hierarchy1"/>
    <dgm:cxn modelId="{9BBA0970-E7F4-44D6-AAA9-67F6182E637C}" type="presParOf" srcId="{7463BDDD-68DA-4010-8686-A20BEA71B7B3}" destId="{5FFBF949-753F-4A0B-8FA0-658CBDB1D45B}" srcOrd="1" destOrd="0" presId="urn:microsoft.com/office/officeart/2005/8/layout/hierarchy1"/>
    <dgm:cxn modelId="{5466342A-3E56-404C-9744-0D0042563062}" type="presParOf" srcId="{FEF43BC8-A702-4735-98A3-AA56552EC3D6}" destId="{C977E2AE-9997-4629-B6EE-A0F2A57AC807}" srcOrd="2" destOrd="0" presId="urn:microsoft.com/office/officeart/2005/8/layout/hierarchy1"/>
    <dgm:cxn modelId="{801D6C62-0FED-4C80-8145-0AAFB675A0BD}" type="presParOf" srcId="{FEF43BC8-A702-4735-98A3-AA56552EC3D6}" destId="{ACC8575F-DCA9-4DF3-B71C-11199D995743}" srcOrd="3" destOrd="0" presId="urn:microsoft.com/office/officeart/2005/8/layout/hierarchy1"/>
    <dgm:cxn modelId="{62F5409A-BF6A-445F-8A33-6B6B6D0A8F50}" type="presParOf" srcId="{ACC8575F-DCA9-4DF3-B71C-11199D995743}" destId="{16313F2D-A5FB-4B9A-B3D0-7CC0F1A8383E}" srcOrd="0" destOrd="0" presId="urn:microsoft.com/office/officeart/2005/8/layout/hierarchy1"/>
    <dgm:cxn modelId="{4C583D63-414B-4E71-AC5F-C7B95618FEC5}" type="presParOf" srcId="{16313F2D-A5FB-4B9A-B3D0-7CC0F1A8383E}" destId="{C0CDCBD0-839A-4D74-BF24-FC9A06C09279}" srcOrd="0" destOrd="0" presId="urn:microsoft.com/office/officeart/2005/8/layout/hierarchy1"/>
    <dgm:cxn modelId="{DAF082CE-DE2F-44C5-BE40-16FF0C6FF26D}" type="presParOf" srcId="{16313F2D-A5FB-4B9A-B3D0-7CC0F1A8383E}" destId="{C537E8AD-11DC-4BE6-95C7-B68E24229987}" srcOrd="1" destOrd="0" presId="urn:microsoft.com/office/officeart/2005/8/layout/hierarchy1"/>
    <dgm:cxn modelId="{3E00E358-2C92-4564-8AFB-323D5DAE57A2}" type="presParOf" srcId="{ACC8575F-DCA9-4DF3-B71C-11199D995743}" destId="{EE7D6286-A287-4FA6-94A7-744DAF3A3AB7}" srcOrd="1" destOrd="0" presId="urn:microsoft.com/office/officeart/2005/8/layout/hierarchy1"/>
    <dgm:cxn modelId="{EDEABB60-A04A-49BE-8482-A354ACA82248}" type="presParOf" srcId="{A0E4711C-1204-49CE-B3D4-CED3A7B833DE}" destId="{A83D57C2-7E8B-4E7B-BAA5-EA3BCF5B9378}" srcOrd="4" destOrd="0" presId="urn:microsoft.com/office/officeart/2005/8/layout/hierarchy1"/>
    <dgm:cxn modelId="{702DDB93-FAA4-4A4A-AA00-6C34DB3B94E2}" type="presParOf" srcId="{A0E4711C-1204-49CE-B3D4-CED3A7B833DE}" destId="{21CC4D84-57EA-4784-880C-2FE021F88446}" srcOrd="5" destOrd="0" presId="urn:microsoft.com/office/officeart/2005/8/layout/hierarchy1"/>
    <dgm:cxn modelId="{A533E1E3-D10C-4C38-B32A-EC1B14496443}" type="presParOf" srcId="{21CC4D84-57EA-4784-880C-2FE021F88446}" destId="{254454A6-5A80-435D-9E88-2BD8F5893E33}" srcOrd="0" destOrd="0" presId="urn:microsoft.com/office/officeart/2005/8/layout/hierarchy1"/>
    <dgm:cxn modelId="{38FE118A-50C2-4063-8DAD-CD05048D3BFC}" type="presParOf" srcId="{254454A6-5A80-435D-9E88-2BD8F5893E33}" destId="{BD87C07A-10EE-47A9-91B7-9766D526532C}" srcOrd="0" destOrd="0" presId="urn:microsoft.com/office/officeart/2005/8/layout/hierarchy1"/>
    <dgm:cxn modelId="{714F7949-6846-4E4E-8F5A-618BB4B81524}" type="presParOf" srcId="{254454A6-5A80-435D-9E88-2BD8F5893E33}" destId="{F286A952-F15F-4B0B-AE0A-C6FEC15DC0D9}" srcOrd="1" destOrd="0" presId="urn:microsoft.com/office/officeart/2005/8/layout/hierarchy1"/>
    <dgm:cxn modelId="{DF618972-556C-4D78-BA8E-5740D9AC4792}" type="presParOf" srcId="{21CC4D84-57EA-4784-880C-2FE021F88446}" destId="{015DAE50-0FB8-4F97-ADD0-EA214FC0BA2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929F1B-55D4-4F09-B08B-EF0B1B481EBC}" type="doc">
      <dgm:prSet loTypeId="urn:microsoft.com/office/officeart/2005/8/layout/list1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ABD51A2A-49E2-469D-AFCC-86062BE6576B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400" dirty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200" dirty="0"/>
            <a:t>1. Value for money </a:t>
          </a:r>
        </a:p>
        <a:p>
          <a:endParaRPr lang="en-US" sz="2400" dirty="0"/>
        </a:p>
      </dgm:t>
    </dgm:pt>
    <dgm:pt modelId="{A2345D1C-71D4-42E7-A67B-D1DBE0CC9F60}" type="parTrans" cxnId="{EA9F3543-8193-4605-9E7D-F364D9350651}">
      <dgm:prSet/>
      <dgm:spPr/>
      <dgm:t>
        <a:bodyPr/>
        <a:lstStyle/>
        <a:p>
          <a:endParaRPr lang="en-US" sz="2000"/>
        </a:p>
      </dgm:t>
    </dgm:pt>
    <dgm:pt modelId="{9B021780-95C8-4D97-8A92-18E214287244}" type="sibTrans" cxnId="{EA9F3543-8193-4605-9E7D-F364D9350651}">
      <dgm:prSet/>
      <dgm:spPr/>
      <dgm:t>
        <a:bodyPr/>
        <a:lstStyle/>
        <a:p>
          <a:endParaRPr lang="en-US" sz="2000"/>
        </a:p>
      </dgm:t>
    </dgm:pt>
    <dgm:pt modelId="{4C6CC16A-ABC0-4A1E-9F27-08B682872EC4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200" dirty="0"/>
            <a:t>2. Width: </a:t>
          </a:r>
          <a:r>
            <a:rPr lang="el-GR" sz="2200" dirty="0"/>
            <a:t>1</a:t>
          </a:r>
          <a:r>
            <a:rPr lang="en-US" sz="2200" dirty="0"/>
            <a:t>.</a:t>
          </a:r>
          <a:r>
            <a:rPr lang="el-GR" sz="2200" dirty="0"/>
            <a:t> 6 - 2 </a:t>
          </a:r>
          <a:r>
            <a:rPr lang="en-US" sz="2200" dirty="0"/>
            <a:t>m</a:t>
          </a:r>
          <a:r>
            <a:rPr lang="el-GR" sz="2200" dirty="0"/>
            <a:t>. </a:t>
          </a:r>
          <a:endParaRPr lang="en-US" sz="2200" dirty="0"/>
        </a:p>
      </dgm:t>
    </dgm:pt>
    <dgm:pt modelId="{A41ABF80-A243-44BA-9ADC-2BCB3D31B1A0}" type="parTrans" cxnId="{443AF36D-0CB7-43F8-8152-945DF61EC54F}">
      <dgm:prSet/>
      <dgm:spPr/>
      <dgm:t>
        <a:bodyPr/>
        <a:lstStyle/>
        <a:p>
          <a:endParaRPr lang="en-US" sz="2000"/>
        </a:p>
      </dgm:t>
    </dgm:pt>
    <dgm:pt modelId="{7C87D80B-851E-4CF6-826C-31DAD6D5D618}" type="sibTrans" cxnId="{443AF36D-0CB7-43F8-8152-945DF61EC54F}">
      <dgm:prSet/>
      <dgm:spPr/>
      <dgm:t>
        <a:bodyPr/>
        <a:lstStyle/>
        <a:p>
          <a:endParaRPr lang="en-US" sz="2000"/>
        </a:p>
      </dgm:t>
    </dgm:pt>
    <dgm:pt modelId="{9FF5FF61-B955-48CA-8E8F-BC97CB17653A}">
      <dgm:prSet phldrT="[Text]" custT="1"/>
      <dgm:spPr/>
      <dgm:t>
        <a:bodyPr/>
        <a:lstStyle/>
        <a:p>
          <a:r>
            <a:rPr lang="en-US" sz="2200" b="0" dirty="0"/>
            <a:t>4. Short route based on the following </a:t>
          </a:r>
          <a:r>
            <a:rPr lang="en-US" sz="2200" b="1" dirty="0"/>
            <a:t>maximum speed limits:</a:t>
          </a:r>
        </a:p>
      </dgm:t>
    </dgm:pt>
    <dgm:pt modelId="{748CE8F8-8005-4BDF-A582-3341B837DBEE}" type="parTrans" cxnId="{0818B381-B7C5-4108-87B0-C9D6D065C8DA}">
      <dgm:prSet/>
      <dgm:spPr/>
      <dgm:t>
        <a:bodyPr/>
        <a:lstStyle/>
        <a:p>
          <a:endParaRPr lang="en-US" sz="2000"/>
        </a:p>
      </dgm:t>
    </dgm:pt>
    <dgm:pt modelId="{9BE4FA53-45B1-4BCE-8F81-CC8388DB0237}" type="sibTrans" cxnId="{0818B381-B7C5-4108-87B0-C9D6D065C8DA}">
      <dgm:prSet/>
      <dgm:spPr/>
      <dgm:t>
        <a:bodyPr/>
        <a:lstStyle/>
        <a:p>
          <a:endParaRPr lang="en-US" sz="2000"/>
        </a:p>
      </dgm:t>
    </dgm:pt>
    <dgm:pt modelId="{AB83A942-BCC0-4C22-BCE9-C00797742590}">
      <dgm:prSet phldrT="[Text]" custT="1"/>
      <dgm:spPr/>
      <dgm:t>
        <a:bodyPr/>
        <a:lstStyle/>
        <a:p>
          <a:r>
            <a:rPr lang="el-GR" sz="2400" b="1" dirty="0"/>
            <a:t>10 </a:t>
          </a:r>
          <a:r>
            <a:rPr lang="en-US" sz="2400" b="1" dirty="0"/>
            <a:t>km/h: 600m before and 6</a:t>
          </a:r>
          <a:r>
            <a:rPr lang="el-GR" sz="2400" b="1" dirty="0"/>
            <a:t>00</a:t>
          </a:r>
          <a:r>
            <a:rPr lang="en-US" sz="2400" b="1" dirty="0"/>
            <a:t>m after</a:t>
          </a:r>
          <a:r>
            <a:rPr lang="el-GR" sz="2400" b="1" dirty="0"/>
            <a:t> </a:t>
          </a:r>
          <a:r>
            <a:rPr lang="en-US" sz="2400" b="1" dirty="0"/>
            <a:t>roundabout</a:t>
          </a:r>
        </a:p>
      </dgm:t>
    </dgm:pt>
    <dgm:pt modelId="{95799E2B-E9E2-4B2E-83DB-0D646359D057}" type="parTrans" cxnId="{64C0F023-298C-4A25-97E6-9CFC116C48E2}">
      <dgm:prSet/>
      <dgm:spPr/>
      <dgm:t>
        <a:bodyPr/>
        <a:lstStyle/>
        <a:p>
          <a:endParaRPr lang="en-US" sz="2000"/>
        </a:p>
      </dgm:t>
    </dgm:pt>
    <dgm:pt modelId="{09307864-F7BD-4F2A-A238-62B491CFB394}" type="sibTrans" cxnId="{64C0F023-298C-4A25-97E6-9CFC116C48E2}">
      <dgm:prSet/>
      <dgm:spPr/>
      <dgm:t>
        <a:bodyPr/>
        <a:lstStyle/>
        <a:p>
          <a:endParaRPr lang="en-US" sz="2000"/>
        </a:p>
      </dgm:t>
    </dgm:pt>
    <dgm:pt modelId="{40E8D12D-25FA-4D83-ABAC-A1E4CCB91427}">
      <dgm:prSet phldrT="[Text]" custT="1"/>
      <dgm:spPr/>
      <dgm:t>
        <a:bodyPr/>
        <a:lstStyle/>
        <a:p>
          <a:r>
            <a:rPr lang="el-GR" sz="2400" b="1" dirty="0"/>
            <a:t>10 </a:t>
          </a:r>
          <a:r>
            <a:rPr lang="en-US" sz="2400" b="1" dirty="0"/>
            <a:t>km/h: 4</a:t>
          </a:r>
          <a:r>
            <a:rPr lang="el-GR" sz="2400" b="1" dirty="0"/>
            <a:t>00</a:t>
          </a:r>
          <a:r>
            <a:rPr lang="en-US" sz="2400" b="1" dirty="0"/>
            <a:t>m before and 400m after schools</a:t>
          </a:r>
        </a:p>
      </dgm:t>
    </dgm:pt>
    <dgm:pt modelId="{C819CE2A-0904-41B8-8D02-CE2893A656CA}" type="sibTrans" cxnId="{2FE0B3FB-3B03-4F98-8442-C5949E1D20C3}">
      <dgm:prSet/>
      <dgm:spPr/>
      <dgm:t>
        <a:bodyPr/>
        <a:lstStyle/>
        <a:p>
          <a:endParaRPr lang="en-US" sz="2000"/>
        </a:p>
      </dgm:t>
    </dgm:pt>
    <dgm:pt modelId="{2E4CA88F-9B9A-48A9-BCA2-0C27941918BE}" type="parTrans" cxnId="{2FE0B3FB-3B03-4F98-8442-C5949E1D20C3}">
      <dgm:prSet/>
      <dgm:spPr/>
      <dgm:t>
        <a:bodyPr/>
        <a:lstStyle/>
        <a:p>
          <a:endParaRPr lang="en-US" sz="2000"/>
        </a:p>
      </dgm:t>
    </dgm:pt>
    <dgm:pt modelId="{157734CB-1843-4A72-8148-4634C16C952C}">
      <dgm:prSet phldrT="[Text]" custT="1"/>
      <dgm:spPr/>
      <dgm:t>
        <a:bodyPr/>
        <a:lstStyle/>
        <a:p>
          <a:r>
            <a:rPr lang="en-US" sz="2200" dirty="0"/>
            <a:t>3. Length: 5</a:t>
          </a:r>
          <a:r>
            <a:rPr lang="el-GR" sz="2200" dirty="0"/>
            <a:t> – </a:t>
          </a:r>
          <a:r>
            <a:rPr lang="en-US" sz="2200" dirty="0"/>
            <a:t>8</a:t>
          </a:r>
          <a:r>
            <a:rPr lang="el-GR" sz="2200" dirty="0"/>
            <a:t> </a:t>
          </a:r>
          <a:r>
            <a:rPr lang="en-US" sz="2200" dirty="0"/>
            <a:t>km</a:t>
          </a:r>
          <a:r>
            <a:rPr lang="el-GR" sz="2200" dirty="0"/>
            <a:t>. </a:t>
          </a:r>
          <a:r>
            <a:rPr lang="en-US" sz="2200" dirty="0"/>
            <a:t> </a:t>
          </a:r>
        </a:p>
      </dgm:t>
    </dgm:pt>
    <dgm:pt modelId="{50B2FD65-4A65-4564-B814-DCD763858EDB}" type="parTrans" cxnId="{840DE06F-A1F0-4559-820E-584E94920681}">
      <dgm:prSet/>
      <dgm:spPr/>
      <dgm:t>
        <a:bodyPr/>
        <a:lstStyle/>
        <a:p>
          <a:endParaRPr lang="en-US" sz="2000"/>
        </a:p>
      </dgm:t>
    </dgm:pt>
    <dgm:pt modelId="{4C1B1790-CEE3-498A-A982-0CEAD8279B69}" type="sibTrans" cxnId="{840DE06F-A1F0-4559-820E-584E94920681}">
      <dgm:prSet/>
      <dgm:spPr/>
      <dgm:t>
        <a:bodyPr/>
        <a:lstStyle/>
        <a:p>
          <a:endParaRPr lang="en-US" sz="2000"/>
        </a:p>
      </dgm:t>
    </dgm:pt>
    <dgm:pt modelId="{5864C20D-1FF1-40CB-BD33-2DB459FEC4E5}">
      <dgm:prSet phldrT="[Text]" custT="1"/>
      <dgm:spPr/>
      <dgm:t>
        <a:bodyPr/>
        <a:lstStyle/>
        <a:p>
          <a:r>
            <a:rPr lang="el-GR" sz="2400" b="1" dirty="0"/>
            <a:t>40 </a:t>
          </a:r>
          <a:r>
            <a:rPr lang="en-US" sz="2400" b="1" dirty="0"/>
            <a:t>km/h: any other street </a:t>
          </a:r>
          <a:endParaRPr lang="en-US" sz="2400" dirty="0"/>
        </a:p>
      </dgm:t>
    </dgm:pt>
    <dgm:pt modelId="{47B237A0-B43F-4375-B3D4-FE6BE8B2C381}" type="parTrans" cxnId="{3946DA71-15E4-40F0-A0C7-5B9B005EF9DF}">
      <dgm:prSet/>
      <dgm:spPr/>
      <dgm:t>
        <a:bodyPr/>
        <a:lstStyle/>
        <a:p>
          <a:endParaRPr lang="en-US"/>
        </a:p>
      </dgm:t>
    </dgm:pt>
    <dgm:pt modelId="{38E4E739-DF26-4777-B7A1-BE10D1BF1800}" type="sibTrans" cxnId="{3946DA71-15E4-40F0-A0C7-5B9B005EF9DF}">
      <dgm:prSet/>
      <dgm:spPr/>
      <dgm:t>
        <a:bodyPr/>
        <a:lstStyle/>
        <a:p>
          <a:endParaRPr lang="en-US"/>
        </a:p>
      </dgm:t>
    </dgm:pt>
    <dgm:pt modelId="{7FD23150-96F5-44E6-BDB0-24803F0F2526}">
      <dgm:prSet phldrT="[Text]" custT="1"/>
      <dgm:spPr/>
      <dgm:t>
        <a:bodyPr/>
        <a:lstStyle/>
        <a:p>
          <a:endParaRPr lang="en-US" sz="2400" b="1" dirty="0"/>
        </a:p>
      </dgm:t>
    </dgm:pt>
    <dgm:pt modelId="{0EEF0620-4918-42D2-BD19-B46175BDF6EE}" type="parTrans" cxnId="{15182480-7315-48BE-B850-E21DF37C3712}">
      <dgm:prSet/>
      <dgm:spPr/>
      <dgm:t>
        <a:bodyPr/>
        <a:lstStyle/>
        <a:p>
          <a:endParaRPr lang="el-GR"/>
        </a:p>
      </dgm:t>
    </dgm:pt>
    <dgm:pt modelId="{5B75988F-6ADD-44AA-9705-27233FDC3E97}" type="sibTrans" cxnId="{15182480-7315-48BE-B850-E21DF37C3712}">
      <dgm:prSet/>
      <dgm:spPr/>
      <dgm:t>
        <a:bodyPr/>
        <a:lstStyle/>
        <a:p>
          <a:endParaRPr lang="el-GR"/>
        </a:p>
      </dgm:t>
    </dgm:pt>
    <dgm:pt modelId="{654E883A-9F13-45F9-BECA-CB65C559FC27}">
      <dgm:prSet phldrT="[Text]" custT="1"/>
      <dgm:spPr/>
      <dgm:t>
        <a:bodyPr/>
        <a:lstStyle/>
        <a:p>
          <a:r>
            <a:rPr lang="en-US" sz="2400" b="1" dirty="0"/>
            <a:t>8 km/h: intersection </a:t>
          </a:r>
          <a:r>
            <a:rPr lang="en-US" sz="2400" b="1" dirty="0" err="1"/>
            <a:t>Iosif</a:t>
          </a:r>
          <a:r>
            <a:rPr lang="en-US" sz="2400" b="1" dirty="0"/>
            <a:t> </a:t>
          </a:r>
          <a:r>
            <a:rPr lang="en-US" sz="2400" b="1" dirty="0" err="1"/>
            <a:t>Hadjiosif</a:t>
          </a:r>
          <a:r>
            <a:rPr lang="en-US" sz="2400" b="1" dirty="0"/>
            <a:t> street and </a:t>
          </a:r>
          <a:r>
            <a:rPr lang="en-US" sz="2400" b="1" dirty="0" err="1"/>
            <a:t>Athalassas</a:t>
          </a:r>
          <a:r>
            <a:rPr lang="en-US" sz="2400" b="1" dirty="0"/>
            <a:t> Avenue until the intersection with </a:t>
          </a:r>
          <a:r>
            <a:rPr lang="en-US" sz="2400" b="1" dirty="0" err="1"/>
            <a:t>Stavrou</a:t>
          </a:r>
          <a:r>
            <a:rPr lang="en-US" sz="2400" b="1" dirty="0"/>
            <a:t> street</a:t>
          </a:r>
        </a:p>
      </dgm:t>
    </dgm:pt>
    <dgm:pt modelId="{B0F13E81-1ADB-4AE7-A993-DEB2A41C98E5}" type="parTrans" cxnId="{2FAB1716-EE80-415C-8F7C-789E8EEB1152}">
      <dgm:prSet/>
      <dgm:spPr/>
      <dgm:t>
        <a:bodyPr/>
        <a:lstStyle/>
        <a:p>
          <a:endParaRPr lang="el-GR"/>
        </a:p>
      </dgm:t>
    </dgm:pt>
    <dgm:pt modelId="{284AFC2F-89EB-4F3A-84A0-849368697952}" type="sibTrans" cxnId="{2FAB1716-EE80-415C-8F7C-789E8EEB1152}">
      <dgm:prSet/>
      <dgm:spPr/>
      <dgm:t>
        <a:bodyPr/>
        <a:lstStyle/>
        <a:p>
          <a:endParaRPr lang="el-GR"/>
        </a:p>
      </dgm:t>
    </dgm:pt>
    <dgm:pt modelId="{77D9AEE2-1E6C-4A99-B768-B7780E651571}" type="pres">
      <dgm:prSet presAssocID="{43929F1B-55D4-4F09-B08B-EF0B1B481EB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4AD82F-58C0-474F-97A7-6CAE97C6CC09}" type="pres">
      <dgm:prSet presAssocID="{ABD51A2A-49E2-469D-AFCC-86062BE6576B}" presName="parentLin" presStyleCnt="0"/>
      <dgm:spPr/>
    </dgm:pt>
    <dgm:pt modelId="{324B9374-7FF6-46B0-B530-FB8FD9F7737E}" type="pres">
      <dgm:prSet presAssocID="{ABD51A2A-49E2-469D-AFCC-86062BE6576B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14951205-9D0D-4E50-B8B3-A1C8FB133310}" type="pres">
      <dgm:prSet presAssocID="{ABD51A2A-49E2-469D-AFCC-86062BE6576B}" presName="parentText" presStyleLbl="node1" presStyleIdx="0" presStyleCnt="4" custScaleX="99901" custScaleY="48255" custLinFactX="4539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6C87CC-7EFE-4994-9768-34A1967F60AB}" type="pres">
      <dgm:prSet presAssocID="{ABD51A2A-49E2-469D-AFCC-86062BE6576B}" presName="negativeSpace" presStyleCnt="0"/>
      <dgm:spPr/>
    </dgm:pt>
    <dgm:pt modelId="{81124F6F-6F0B-48A8-B125-AA997D9720DB}" type="pres">
      <dgm:prSet presAssocID="{ABD51A2A-49E2-469D-AFCC-86062BE6576B}" presName="childText" presStyleLbl="conFgAcc1" presStyleIdx="0" presStyleCnt="4" custScaleY="76021">
        <dgm:presLayoutVars>
          <dgm:bulletEnabled val="1"/>
        </dgm:presLayoutVars>
      </dgm:prSet>
      <dgm:spPr/>
    </dgm:pt>
    <dgm:pt modelId="{43A013C0-F453-41ED-9C7B-9C09CDBE57D4}" type="pres">
      <dgm:prSet presAssocID="{9B021780-95C8-4D97-8A92-18E214287244}" presName="spaceBetweenRectangles" presStyleCnt="0"/>
      <dgm:spPr/>
    </dgm:pt>
    <dgm:pt modelId="{F9C5CA36-48D4-48AD-9C78-DAF3724C9893}" type="pres">
      <dgm:prSet presAssocID="{4C6CC16A-ABC0-4A1E-9F27-08B682872EC4}" presName="parentLin" presStyleCnt="0"/>
      <dgm:spPr/>
    </dgm:pt>
    <dgm:pt modelId="{3CA3F390-53A7-4331-920A-0CA29C1BE881}" type="pres">
      <dgm:prSet presAssocID="{4C6CC16A-ABC0-4A1E-9F27-08B682872EC4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3BB15036-1172-4E48-B3AC-C83D4A71A852}" type="pres">
      <dgm:prSet presAssocID="{4C6CC16A-ABC0-4A1E-9F27-08B682872EC4}" presName="parentText" presStyleLbl="node1" presStyleIdx="1" presStyleCnt="4" custScaleX="99901" custScaleY="53113" custLinFactX="4539" custLinFactNeighborX="100000" custLinFactNeighborY="-423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7933EF-BB21-4461-90AC-8C4EB3A6F665}" type="pres">
      <dgm:prSet presAssocID="{4C6CC16A-ABC0-4A1E-9F27-08B682872EC4}" presName="negativeSpace" presStyleCnt="0"/>
      <dgm:spPr/>
    </dgm:pt>
    <dgm:pt modelId="{1E08F598-021C-423A-A843-38DE97F2EBED}" type="pres">
      <dgm:prSet presAssocID="{4C6CC16A-ABC0-4A1E-9F27-08B682872EC4}" presName="childText" presStyleLbl="conFgAcc1" presStyleIdx="1" presStyleCnt="4" custScaleY="68113">
        <dgm:presLayoutVars>
          <dgm:bulletEnabled val="1"/>
        </dgm:presLayoutVars>
      </dgm:prSet>
      <dgm:spPr/>
    </dgm:pt>
    <dgm:pt modelId="{A276FED1-E1B6-47F6-A97D-0AC614A94AED}" type="pres">
      <dgm:prSet presAssocID="{7C87D80B-851E-4CF6-826C-31DAD6D5D618}" presName="spaceBetweenRectangles" presStyleCnt="0"/>
      <dgm:spPr/>
    </dgm:pt>
    <dgm:pt modelId="{C4F2DE6D-82FD-4C6C-88B3-9CE0AF86B4DD}" type="pres">
      <dgm:prSet presAssocID="{157734CB-1843-4A72-8148-4634C16C952C}" presName="parentLin" presStyleCnt="0"/>
      <dgm:spPr/>
    </dgm:pt>
    <dgm:pt modelId="{41B21C84-C418-4B75-AA08-990798559F85}" type="pres">
      <dgm:prSet presAssocID="{157734CB-1843-4A72-8148-4634C16C952C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C0835E09-78FF-41BA-9711-4635C0510A39}" type="pres">
      <dgm:prSet presAssocID="{157734CB-1843-4A72-8148-4634C16C952C}" presName="parentText" presStyleLbl="node1" presStyleIdx="2" presStyleCnt="4" custScaleX="100000" custScaleY="51409" custLinFactX="4539" custLinFactNeighborX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B0E7A3-D5A6-401E-8006-D2B08AEBFB2F}" type="pres">
      <dgm:prSet presAssocID="{157734CB-1843-4A72-8148-4634C16C952C}" presName="negativeSpace" presStyleCnt="0"/>
      <dgm:spPr/>
    </dgm:pt>
    <dgm:pt modelId="{017481FE-15B3-42A6-B8B8-F0224DDCD233}" type="pres">
      <dgm:prSet presAssocID="{157734CB-1843-4A72-8148-4634C16C952C}" presName="childText" presStyleLbl="conFgAcc1" presStyleIdx="2" presStyleCnt="4" custScaleY="64149">
        <dgm:presLayoutVars>
          <dgm:bulletEnabled val="1"/>
        </dgm:presLayoutVars>
      </dgm:prSet>
      <dgm:spPr/>
    </dgm:pt>
    <dgm:pt modelId="{6881C0B8-F7F3-48E5-AEF6-633DF51408BB}" type="pres">
      <dgm:prSet presAssocID="{4C1B1790-CEE3-498A-A982-0CEAD8279B69}" presName="spaceBetweenRectangles" presStyleCnt="0"/>
      <dgm:spPr/>
    </dgm:pt>
    <dgm:pt modelId="{AFB898B5-2525-467B-A56B-6F567071AF20}" type="pres">
      <dgm:prSet presAssocID="{9FF5FF61-B955-48CA-8E8F-BC97CB17653A}" presName="parentLin" presStyleCnt="0"/>
      <dgm:spPr/>
    </dgm:pt>
    <dgm:pt modelId="{9186FF42-964B-4D4B-83BA-2103211D68E3}" type="pres">
      <dgm:prSet presAssocID="{9FF5FF61-B955-48CA-8E8F-BC97CB17653A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08F1600E-94ED-4A08-B70E-63B38B307C48}" type="pres">
      <dgm:prSet presAssocID="{9FF5FF61-B955-48CA-8E8F-BC97CB17653A}" presName="parentText" presStyleLbl="node1" presStyleIdx="3" presStyleCnt="4" custScaleX="170100" custScaleY="63769" custLinFactNeighborX="-57565" custLinFactNeighborY="-86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F73BFD-9795-4EE1-AAFC-92BCBBEC92C1}" type="pres">
      <dgm:prSet presAssocID="{9FF5FF61-B955-48CA-8E8F-BC97CB17653A}" presName="negativeSpace" presStyleCnt="0"/>
      <dgm:spPr/>
    </dgm:pt>
    <dgm:pt modelId="{B0770DE4-3945-494D-A8B2-78ABD30138EC}" type="pres">
      <dgm:prSet presAssocID="{9FF5FF61-B955-48CA-8E8F-BC97CB17653A}" presName="childText" presStyleLbl="conFgAcc1" presStyleIdx="3" presStyleCnt="4" custScaleY="83729" custLinFactNeighborY="112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0AA0D6-374A-44C0-B38E-D8B2467E8D7F}" type="presOf" srcId="{9FF5FF61-B955-48CA-8E8F-BC97CB17653A}" destId="{08F1600E-94ED-4A08-B70E-63B38B307C48}" srcOrd="1" destOrd="0" presId="urn:microsoft.com/office/officeart/2005/8/layout/list1"/>
    <dgm:cxn modelId="{39A5AE73-78E1-401C-9D16-E7DC4A601BF2}" type="presOf" srcId="{157734CB-1843-4A72-8148-4634C16C952C}" destId="{C0835E09-78FF-41BA-9711-4635C0510A39}" srcOrd="1" destOrd="0" presId="urn:microsoft.com/office/officeart/2005/8/layout/list1"/>
    <dgm:cxn modelId="{15182480-7315-48BE-B850-E21DF37C3712}" srcId="{9FF5FF61-B955-48CA-8E8F-BC97CB17653A}" destId="{7FD23150-96F5-44E6-BDB0-24803F0F2526}" srcOrd="0" destOrd="0" parTransId="{0EEF0620-4918-42D2-BD19-B46175BDF6EE}" sibTransId="{5B75988F-6ADD-44AA-9705-27233FDC3E97}"/>
    <dgm:cxn modelId="{840DE06F-A1F0-4559-820E-584E94920681}" srcId="{43929F1B-55D4-4F09-B08B-EF0B1B481EBC}" destId="{157734CB-1843-4A72-8148-4634C16C952C}" srcOrd="2" destOrd="0" parTransId="{50B2FD65-4A65-4564-B814-DCD763858EDB}" sibTransId="{4C1B1790-CEE3-498A-A982-0CEAD8279B69}"/>
    <dgm:cxn modelId="{C84EA84B-6B60-4091-B85B-AF98A7A48364}" type="presOf" srcId="{4C6CC16A-ABC0-4A1E-9F27-08B682872EC4}" destId="{3CA3F390-53A7-4331-920A-0CA29C1BE881}" srcOrd="0" destOrd="0" presId="urn:microsoft.com/office/officeart/2005/8/layout/list1"/>
    <dgm:cxn modelId="{B3D634D6-AF3F-4808-ABA4-6E328EA40DFC}" type="presOf" srcId="{40E8D12D-25FA-4D83-ABAC-A1E4CCB91427}" destId="{B0770DE4-3945-494D-A8B2-78ABD30138EC}" srcOrd="0" destOrd="2" presId="urn:microsoft.com/office/officeart/2005/8/layout/list1"/>
    <dgm:cxn modelId="{BF58CACA-D6C3-4B58-A9DA-C0DC071E1C28}" type="presOf" srcId="{ABD51A2A-49E2-469D-AFCC-86062BE6576B}" destId="{14951205-9D0D-4E50-B8B3-A1C8FB133310}" srcOrd="1" destOrd="0" presId="urn:microsoft.com/office/officeart/2005/8/layout/list1"/>
    <dgm:cxn modelId="{11931DDA-A5D0-4CE1-B1D4-C1A47856E7DC}" type="presOf" srcId="{5864C20D-1FF1-40CB-BD33-2DB459FEC4E5}" destId="{B0770DE4-3945-494D-A8B2-78ABD30138EC}" srcOrd="0" destOrd="4" presId="urn:microsoft.com/office/officeart/2005/8/layout/list1"/>
    <dgm:cxn modelId="{2FE0B3FB-3B03-4F98-8442-C5949E1D20C3}" srcId="{9FF5FF61-B955-48CA-8E8F-BC97CB17653A}" destId="{40E8D12D-25FA-4D83-ABAC-A1E4CCB91427}" srcOrd="2" destOrd="0" parTransId="{2E4CA88F-9B9A-48A9-BCA2-0C27941918BE}" sibTransId="{C819CE2A-0904-41B8-8D02-CE2893A656CA}"/>
    <dgm:cxn modelId="{FDEF4B5D-7DC5-4445-B2E7-B6AC10D73F2F}" type="presOf" srcId="{AB83A942-BCC0-4C22-BCE9-C00797742590}" destId="{B0770DE4-3945-494D-A8B2-78ABD30138EC}" srcOrd="0" destOrd="1" presId="urn:microsoft.com/office/officeart/2005/8/layout/list1"/>
    <dgm:cxn modelId="{3946DA71-15E4-40F0-A0C7-5B9B005EF9DF}" srcId="{9FF5FF61-B955-48CA-8E8F-BC97CB17653A}" destId="{5864C20D-1FF1-40CB-BD33-2DB459FEC4E5}" srcOrd="4" destOrd="0" parTransId="{47B237A0-B43F-4375-B3D4-FE6BE8B2C381}" sibTransId="{38E4E739-DF26-4777-B7A1-BE10D1BF1800}"/>
    <dgm:cxn modelId="{EA9F3543-8193-4605-9E7D-F364D9350651}" srcId="{43929F1B-55D4-4F09-B08B-EF0B1B481EBC}" destId="{ABD51A2A-49E2-469D-AFCC-86062BE6576B}" srcOrd="0" destOrd="0" parTransId="{A2345D1C-71D4-42E7-A67B-D1DBE0CC9F60}" sibTransId="{9B021780-95C8-4D97-8A92-18E214287244}"/>
    <dgm:cxn modelId="{D38972D0-AEBC-48EA-B6C7-DD6DA0988B1F}" type="presOf" srcId="{9FF5FF61-B955-48CA-8E8F-BC97CB17653A}" destId="{9186FF42-964B-4D4B-83BA-2103211D68E3}" srcOrd="0" destOrd="0" presId="urn:microsoft.com/office/officeart/2005/8/layout/list1"/>
    <dgm:cxn modelId="{E8B6316C-50ED-4153-8E17-E1986C12B75C}" type="presOf" srcId="{4C6CC16A-ABC0-4A1E-9F27-08B682872EC4}" destId="{3BB15036-1172-4E48-B3AC-C83D4A71A852}" srcOrd="1" destOrd="0" presId="urn:microsoft.com/office/officeart/2005/8/layout/list1"/>
    <dgm:cxn modelId="{20EAA2F9-D17C-457F-A09A-4C5F1FF2858F}" type="presOf" srcId="{7FD23150-96F5-44E6-BDB0-24803F0F2526}" destId="{B0770DE4-3945-494D-A8B2-78ABD30138EC}" srcOrd="0" destOrd="0" presId="urn:microsoft.com/office/officeart/2005/8/layout/list1"/>
    <dgm:cxn modelId="{443AF36D-0CB7-43F8-8152-945DF61EC54F}" srcId="{43929F1B-55D4-4F09-B08B-EF0B1B481EBC}" destId="{4C6CC16A-ABC0-4A1E-9F27-08B682872EC4}" srcOrd="1" destOrd="0" parTransId="{A41ABF80-A243-44BA-9ADC-2BCB3D31B1A0}" sibTransId="{7C87D80B-851E-4CF6-826C-31DAD6D5D618}"/>
    <dgm:cxn modelId="{64C0F023-298C-4A25-97E6-9CFC116C48E2}" srcId="{9FF5FF61-B955-48CA-8E8F-BC97CB17653A}" destId="{AB83A942-BCC0-4C22-BCE9-C00797742590}" srcOrd="1" destOrd="0" parTransId="{95799E2B-E9E2-4B2E-83DB-0D646359D057}" sibTransId="{09307864-F7BD-4F2A-A238-62B491CFB394}"/>
    <dgm:cxn modelId="{F8AA75DD-4C3C-4CD3-BC2B-325C2DB4D204}" type="presOf" srcId="{157734CB-1843-4A72-8148-4634C16C952C}" destId="{41B21C84-C418-4B75-AA08-990798559F85}" srcOrd="0" destOrd="0" presId="urn:microsoft.com/office/officeart/2005/8/layout/list1"/>
    <dgm:cxn modelId="{8A25D4FF-D295-40EB-AFC9-7D8402FE5057}" type="presOf" srcId="{43929F1B-55D4-4F09-B08B-EF0B1B481EBC}" destId="{77D9AEE2-1E6C-4A99-B768-B7780E651571}" srcOrd="0" destOrd="0" presId="urn:microsoft.com/office/officeart/2005/8/layout/list1"/>
    <dgm:cxn modelId="{2FAB1716-EE80-415C-8F7C-789E8EEB1152}" srcId="{9FF5FF61-B955-48CA-8E8F-BC97CB17653A}" destId="{654E883A-9F13-45F9-BECA-CB65C559FC27}" srcOrd="3" destOrd="0" parTransId="{B0F13E81-1ADB-4AE7-A993-DEB2A41C98E5}" sibTransId="{284AFC2F-89EB-4F3A-84A0-849368697952}"/>
    <dgm:cxn modelId="{0818B381-B7C5-4108-87B0-C9D6D065C8DA}" srcId="{43929F1B-55D4-4F09-B08B-EF0B1B481EBC}" destId="{9FF5FF61-B955-48CA-8E8F-BC97CB17653A}" srcOrd="3" destOrd="0" parTransId="{748CE8F8-8005-4BDF-A582-3341B837DBEE}" sibTransId="{9BE4FA53-45B1-4BCE-8F81-CC8388DB0237}"/>
    <dgm:cxn modelId="{F8AB0D6D-56DA-4938-8DFC-998F960E7215}" type="presOf" srcId="{654E883A-9F13-45F9-BECA-CB65C559FC27}" destId="{B0770DE4-3945-494D-A8B2-78ABD30138EC}" srcOrd="0" destOrd="3" presId="urn:microsoft.com/office/officeart/2005/8/layout/list1"/>
    <dgm:cxn modelId="{959264FB-3E90-42CF-8A92-BF0456B23FB9}" type="presOf" srcId="{ABD51A2A-49E2-469D-AFCC-86062BE6576B}" destId="{324B9374-7FF6-46B0-B530-FB8FD9F7737E}" srcOrd="0" destOrd="0" presId="urn:microsoft.com/office/officeart/2005/8/layout/list1"/>
    <dgm:cxn modelId="{7CA17A1A-2CB6-4602-8AA8-D402BE40A1F8}" type="presParOf" srcId="{77D9AEE2-1E6C-4A99-B768-B7780E651571}" destId="{5D4AD82F-58C0-474F-97A7-6CAE97C6CC09}" srcOrd="0" destOrd="0" presId="urn:microsoft.com/office/officeart/2005/8/layout/list1"/>
    <dgm:cxn modelId="{D42A05BE-14A5-423E-B2BA-3303F465A4B0}" type="presParOf" srcId="{5D4AD82F-58C0-474F-97A7-6CAE97C6CC09}" destId="{324B9374-7FF6-46B0-B530-FB8FD9F7737E}" srcOrd="0" destOrd="0" presId="urn:microsoft.com/office/officeart/2005/8/layout/list1"/>
    <dgm:cxn modelId="{EA4446B1-9020-4B52-A067-FA90848B49C0}" type="presParOf" srcId="{5D4AD82F-58C0-474F-97A7-6CAE97C6CC09}" destId="{14951205-9D0D-4E50-B8B3-A1C8FB133310}" srcOrd="1" destOrd="0" presId="urn:microsoft.com/office/officeart/2005/8/layout/list1"/>
    <dgm:cxn modelId="{9BEAD8EF-CE60-4CA4-9D2A-FF836D6F21E2}" type="presParOf" srcId="{77D9AEE2-1E6C-4A99-B768-B7780E651571}" destId="{0F6C87CC-7EFE-4994-9768-34A1967F60AB}" srcOrd="1" destOrd="0" presId="urn:microsoft.com/office/officeart/2005/8/layout/list1"/>
    <dgm:cxn modelId="{E0B29144-3D12-41AD-91B5-1F665354B53C}" type="presParOf" srcId="{77D9AEE2-1E6C-4A99-B768-B7780E651571}" destId="{81124F6F-6F0B-48A8-B125-AA997D9720DB}" srcOrd="2" destOrd="0" presId="urn:microsoft.com/office/officeart/2005/8/layout/list1"/>
    <dgm:cxn modelId="{F4DF05A9-3C6F-44F5-8984-50C8254F398B}" type="presParOf" srcId="{77D9AEE2-1E6C-4A99-B768-B7780E651571}" destId="{43A013C0-F453-41ED-9C7B-9C09CDBE57D4}" srcOrd="3" destOrd="0" presId="urn:microsoft.com/office/officeart/2005/8/layout/list1"/>
    <dgm:cxn modelId="{99A7CA62-16E5-4D02-AAF9-A814FB22BAFC}" type="presParOf" srcId="{77D9AEE2-1E6C-4A99-B768-B7780E651571}" destId="{F9C5CA36-48D4-48AD-9C78-DAF3724C9893}" srcOrd="4" destOrd="0" presId="urn:microsoft.com/office/officeart/2005/8/layout/list1"/>
    <dgm:cxn modelId="{24E9FCFC-9C69-452E-BAF5-D9315D232EDC}" type="presParOf" srcId="{F9C5CA36-48D4-48AD-9C78-DAF3724C9893}" destId="{3CA3F390-53A7-4331-920A-0CA29C1BE881}" srcOrd="0" destOrd="0" presId="urn:microsoft.com/office/officeart/2005/8/layout/list1"/>
    <dgm:cxn modelId="{2A0E7087-3D55-49E9-931A-C4EB8562E4EC}" type="presParOf" srcId="{F9C5CA36-48D4-48AD-9C78-DAF3724C9893}" destId="{3BB15036-1172-4E48-B3AC-C83D4A71A852}" srcOrd="1" destOrd="0" presId="urn:microsoft.com/office/officeart/2005/8/layout/list1"/>
    <dgm:cxn modelId="{9EBAF4AE-18FF-4E32-82EA-19DA5042DDCB}" type="presParOf" srcId="{77D9AEE2-1E6C-4A99-B768-B7780E651571}" destId="{EB7933EF-BB21-4461-90AC-8C4EB3A6F665}" srcOrd="5" destOrd="0" presId="urn:microsoft.com/office/officeart/2005/8/layout/list1"/>
    <dgm:cxn modelId="{FD76CA6C-8C91-4332-8BB0-37FD0325374F}" type="presParOf" srcId="{77D9AEE2-1E6C-4A99-B768-B7780E651571}" destId="{1E08F598-021C-423A-A843-38DE97F2EBED}" srcOrd="6" destOrd="0" presId="urn:microsoft.com/office/officeart/2005/8/layout/list1"/>
    <dgm:cxn modelId="{2EB2D184-6A58-486D-896E-59366BE3613A}" type="presParOf" srcId="{77D9AEE2-1E6C-4A99-B768-B7780E651571}" destId="{A276FED1-E1B6-47F6-A97D-0AC614A94AED}" srcOrd="7" destOrd="0" presId="urn:microsoft.com/office/officeart/2005/8/layout/list1"/>
    <dgm:cxn modelId="{4980E8C5-6504-4C73-81D0-5F6EB65477C3}" type="presParOf" srcId="{77D9AEE2-1E6C-4A99-B768-B7780E651571}" destId="{C4F2DE6D-82FD-4C6C-88B3-9CE0AF86B4DD}" srcOrd="8" destOrd="0" presId="urn:microsoft.com/office/officeart/2005/8/layout/list1"/>
    <dgm:cxn modelId="{6E12533D-BEEA-4AF7-B0CF-1106883B5716}" type="presParOf" srcId="{C4F2DE6D-82FD-4C6C-88B3-9CE0AF86B4DD}" destId="{41B21C84-C418-4B75-AA08-990798559F85}" srcOrd="0" destOrd="0" presId="urn:microsoft.com/office/officeart/2005/8/layout/list1"/>
    <dgm:cxn modelId="{C65131DE-C929-4DC9-B83A-87B5A57F6710}" type="presParOf" srcId="{C4F2DE6D-82FD-4C6C-88B3-9CE0AF86B4DD}" destId="{C0835E09-78FF-41BA-9711-4635C0510A39}" srcOrd="1" destOrd="0" presId="urn:microsoft.com/office/officeart/2005/8/layout/list1"/>
    <dgm:cxn modelId="{3DF664E8-3B93-4503-97BD-F334918A3159}" type="presParOf" srcId="{77D9AEE2-1E6C-4A99-B768-B7780E651571}" destId="{DDB0E7A3-D5A6-401E-8006-D2B08AEBFB2F}" srcOrd="9" destOrd="0" presId="urn:microsoft.com/office/officeart/2005/8/layout/list1"/>
    <dgm:cxn modelId="{94B6B49B-F7E4-44D1-A5A6-697FD731C723}" type="presParOf" srcId="{77D9AEE2-1E6C-4A99-B768-B7780E651571}" destId="{017481FE-15B3-42A6-B8B8-F0224DDCD233}" srcOrd="10" destOrd="0" presId="urn:microsoft.com/office/officeart/2005/8/layout/list1"/>
    <dgm:cxn modelId="{0A1BB832-D728-437A-9094-372A98C318DE}" type="presParOf" srcId="{77D9AEE2-1E6C-4A99-B768-B7780E651571}" destId="{6881C0B8-F7F3-48E5-AEF6-633DF51408BB}" srcOrd="11" destOrd="0" presId="urn:microsoft.com/office/officeart/2005/8/layout/list1"/>
    <dgm:cxn modelId="{A3A59192-A002-4EE4-A2C0-2843734CD0AB}" type="presParOf" srcId="{77D9AEE2-1E6C-4A99-B768-B7780E651571}" destId="{AFB898B5-2525-467B-A56B-6F567071AF20}" srcOrd="12" destOrd="0" presId="urn:microsoft.com/office/officeart/2005/8/layout/list1"/>
    <dgm:cxn modelId="{6165810B-B7EB-42B3-AF8F-3811C3147646}" type="presParOf" srcId="{AFB898B5-2525-467B-A56B-6F567071AF20}" destId="{9186FF42-964B-4D4B-83BA-2103211D68E3}" srcOrd="0" destOrd="0" presId="urn:microsoft.com/office/officeart/2005/8/layout/list1"/>
    <dgm:cxn modelId="{87205829-DE8E-4C43-B28F-BAD4D8F8E9DD}" type="presParOf" srcId="{AFB898B5-2525-467B-A56B-6F567071AF20}" destId="{08F1600E-94ED-4A08-B70E-63B38B307C48}" srcOrd="1" destOrd="0" presId="urn:microsoft.com/office/officeart/2005/8/layout/list1"/>
    <dgm:cxn modelId="{4C003DBB-90E5-449E-BDBE-AF7206713E4D}" type="presParOf" srcId="{77D9AEE2-1E6C-4A99-B768-B7780E651571}" destId="{F8F73BFD-9795-4EE1-AAFC-92BCBBEC92C1}" srcOrd="13" destOrd="0" presId="urn:microsoft.com/office/officeart/2005/8/layout/list1"/>
    <dgm:cxn modelId="{B376EA9F-9583-435F-B3BD-72B100B037C9}" type="presParOf" srcId="{77D9AEE2-1E6C-4A99-B768-B7780E651571}" destId="{B0770DE4-3945-494D-A8B2-78ABD30138E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2F35A1-7633-41F1-BC63-068B5BE535E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2D85DDAA-E6D9-48F1-B62F-0C6B9B7F4BC1}">
      <dgm:prSet phldrT="[Text]" custT="1"/>
      <dgm:spPr/>
      <dgm:t>
        <a:bodyPr/>
        <a:lstStyle/>
        <a:p>
          <a:r>
            <a:rPr lang="en-US" sz="2000" b="1" dirty="0">
              <a:latin typeface="Palatino Linotype" panose="02040502050505030304" pitchFamily="18" charset="0"/>
            </a:rPr>
            <a:t>What do I know about Transportation Engineer?</a:t>
          </a:r>
          <a:endParaRPr lang="el-GR" sz="2000" b="1" dirty="0">
            <a:latin typeface="Palatino Linotype" panose="02040502050505030304" pitchFamily="18" charset="0"/>
          </a:endParaRPr>
        </a:p>
      </dgm:t>
    </dgm:pt>
    <dgm:pt modelId="{BA5FA7DD-AF5D-4EA7-9A23-19976F3D9A63}" type="parTrans" cxnId="{FCA6ACB0-40E7-4F4C-89B3-2ED5BE1B6EFC}">
      <dgm:prSet/>
      <dgm:spPr/>
      <dgm:t>
        <a:bodyPr/>
        <a:lstStyle/>
        <a:p>
          <a:endParaRPr lang="el-GR">
            <a:latin typeface="Calibri" panose="020F0502020204030204" pitchFamily="34" charset="0"/>
          </a:endParaRPr>
        </a:p>
      </dgm:t>
    </dgm:pt>
    <dgm:pt modelId="{43127605-95FA-4DD2-BA57-DC040D48B5A8}" type="sibTrans" cxnId="{FCA6ACB0-40E7-4F4C-89B3-2ED5BE1B6EFC}">
      <dgm:prSet/>
      <dgm:spPr/>
      <dgm:t>
        <a:bodyPr/>
        <a:lstStyle/>
        <a:p>
          <a:endParaRPr lang="el-GR">
            <a:latin typeface="Calibri" panose="020F0502020204030204" pitchFamily="34" charset="0"/>
          </a:endParaRPr>
        </a:p>
      </dgm:t>
    </dgm:pt>
    <dgm:pt modelId="{3F9C711B-4081-47C0-8635-42F4BB03C614}">
      <dgm:prSet phldrT="[Text]" custT="1"/>
      <dgm:spPr/>
      <dgm:t>
        <a:bodyPr anchor="t"/>
        <a:lstStyle/>
        <a:p>
          <a:pPr algn="ctr"/>
          <a:r>
            <a:rPr lang="en-US" sz="1400" b="0" i="0" u="sng" dirty="0">
              <a:latin typeface="Calibri" panose="020F0502020204030204" pitchFamily="34" charset="0"/>
            </a:rPr>
            <a:t>Educational </a:t>
          </a:r>
          <a:r>
            <a:rPr lang="en-GB" sz="1400" b="0" i="0" u="sng" dirty="0">
              <a:latin typeface="Calibri" panose="020F0502020204030204" pitchFamily="34" charset="0"/>
            </a:rPr>
            <a:t>background (studies)</a:t>
          </a:r>
          <a:endParaRPr lang="el-GR" sz="1400" u="sng" dirty="0">
            <a:latin typeface="Calibri" panose="020F0502020204030204" pitchFamily="34" charset="0"/>
          </a:endParaRPr>
        </a:p>
      </dgm:t>
    </dgm:pt>
    <dgm:pt modelId="{70083E84-0936-46DB-A23F-AB221E942E59}" type="parTrans" cxnId="{826AFBE9-AEBB-40B9-9C86-10CAB6DC982E}">
      <dgm:prSet/>
      <dgm:spPr/>
      <dgm:t>
        <a:bodyPr/>
        <a:lstStyle/>
        <a:p>
          <a:endParaRPr lang="el-GR">
            <a:latin typeface="Calibri" panose="020F0502020204030204" pitchFamily="34" charset="0"/>
          </a:endParaRPr>
        </a:p>
      </dgm:t>
    </dgm:pt>
    <dgm:pt modelId="{F131B845-B194-4AE1-86A9-246A4CA30C26}" type="sibTrans" cxnId="{826AFBE9-AEBB-40B9-9C86-10CAB6DC982E}">
      <dgm:prSet/>
      <dgm:spPr/>
      <dgm:t>
        <a:bodyPr/>
        <a:lstStyle/>
        <a:p>
          <a:endParaRPr lang="el-GR">
            <a:latin typeface="Calibri" panose="020F0502020204030204" pitchFamily="34" charset="0"/>
          </a:endParaRPr>
        </a:p>
      </dgm:t>
    </dgm:pt>
    <dgm:pt modelId="{EF478891-0279-41A1-B61F-432394FA30D7}">
      <dgm:prSet phldrT="[Text]" custT="1"/>
      <dgm:spPr/>
      <dgm:t>
        <a:bodyPr anchor="t"/>
        <a:lstStyle/>
        <a:p>
          <a:r>
            <a:rPr lang="en-US" sz="1400" u="sng" dirty="0">
              <a:latin typeface="Calibri" panose="020F0502020204030204" pitchFamily="34" charset="0"/>
            </a:rPr>
            <a:t>Working</a:t>
          </a:r>
          <a:r>
            <a:rPr lang="en-US" sz="1400" dirty="0">
              <a:latin typeface="Calibri" panose="020F0502020204030204" pitchFamily="34" charset="0"/>
            </a:rPr>
            <a:t> </a:t>
          </a:r>
          <a:r>
            <a:rPr lang="en-US" sz="1400" u="sng" dirty="0">
              <a:latin typeface="Calibri" panose="020F0502020204030204" pitchFamily="34" charset="0"/>
            </a:rPr>
            <a:t>conditions </a:t>
          </a:r>
          <a:endParaRPr lang="el-GR" sz="1400" u="sng" dirty="0">
            <a:latin typeface="Calibri" panose="020F0502020204030204" pitchFamily="34" charset="0"/>
          </a:endParaRPr>
        </a:p>
      </dgm:t>
    </dgm:pt>
    <dgm:pt modelId="{CAC6BAF3-1878-4447-9878-C1094FEFFF47}" type="parTrans" cxnId="{A218603B-8DBA-4B21-8C46-82346608325F}">
      <dgm:prSet/>
      <dgm:spPr/>
      <dgm:t>
        <a:bodyPr/>
        <a:lstStyle/>
        <a:p>
          <a:endParaRPr lang="el-GR">
            <a:latin typeface="Calibri" panose="020F0502020204030204" pitchFamily="34" charset="0"/>
          </a:endParaRPr>
        </a:p>
      </dgm:t>
    </dgm:pt>
    <dgm:pt modelId="{247C3D52-DE72-46A0-AB3E-D718D4FA583E}" type="sibTrans" cxnId="{A218603B-8DBA-4B21-8C46-82346608325F}">
      <dgm:prSet/>
      <dgm:spPr/>
      <dgm:t>
        <a:bodyPr/>
        <a:lstStyle/>
        <a:p>
          <a:endParaRPr lang="el-GR">
            <a:latin typeface="Calibri" panose="020F0502020204030204" pitchFamily="34" charset="0"/>
          </a:endParaRPr>
        </a:p>
      </dgm:t>
    </dgm:pt>
    <dgm:pt modelId="{920FBDA7-6A40-43EE-AF56-8A4370E6D4A4}">
      <dgm:prSet phldrT="[Text]" custT="1"/>
      <dgm:spPr/>
      <dgm:t>
        <a:bodyPr anchor="t"/>
        <a:lstStyle/>
        <a:p>
          <a:r>
            <a:rPr lang="en-US" sz="1400" u="sng" dirty="0">
              <a:latin typeface="Calibri" panose="020F0502020204030204" pitchFamily="34" charset="0"/>
            </a:rPr>
            <a:t>Job</a:t>
          </a:r>
          <a:r>
            <a:rPr lang="en-US" sz="1400" dirty="0">
              <a:latin typeface="Calibri" panose="020F0502020204030204" pitchFamily="34" charset="0"/>
            </a:rPr>
            <a:t> </a:t>
          </a:r>
          <a:r>
            <a:rPr lang="en-US" sz="1400" u="sng" dirty="0">
              <a:latin typeface="Calibri" panose="020F0502020204030204" pitchFamily="34" charset="0"/>
            </a:rPr>
            <a:t>duties</a:t>
          </a:r>
          <a:endParaRPr lang="el-GR" sz="1400" u="sng" dirty="0">
            <a:latin typeface="Calibri" panose="020F0502020204030204" pitchFamily="34" charset="0"/>
          </a:endParaRPr>
        </a:p>
      </dgm:t>
    </dgm:pt>
    <dgm:pt modelId="{64AAC702-3ECC-4EAC-A27E-E614FDB902A9}" type="parTrans" cxnId="{8BE6B4F4-080D-48D4-B6F7-AA8CC02E1595}">
      <dgm:prSet/>
      <dgm:spPr/>
      <dgm:t>
        <a:bodyPr/>
        <a:lstStyle/>
        <a:p>
          <a:endParaRPr lang="el-GR">
            <a:latin typeface="Calibri" panose="020F0502020204030204" pitchFamily="34" charset="0"/>
          </a:endParaRPr>
        </a:p>
      </dgm:t>
    </dgm:pt>
    <dgm:pt modelId="{23A40169-4CF3-4349-971F-E2059EF15303}" type="sibTrans" cxnId="{8BE6B4F4-080D-48D4-B6F7-AA8CC02E1595}">
      <dgm:prSet/>
      <dgm:spPr/>
      <dgm:t>
        <a:bodyPr/>
        <a:lstStyle/>
        <a:p>
          <a:endParaRPr lang="el-GR">
            <a:latin typeface="Calibri" panose="020F0502020204030204" pitchFamily="34" charset="0"/>
          </a:endParaRPr>
        </a:p>
      </dgm:t>
    </dgm:pt>
    <dgm:pt modelId="{881F204E-814B-4358-88DE-80BC16CD815A}">
      <dgm:prSet phldrT="[Text]" custT="1"/>
      <dgm:spPr/>
      <dgm:t>
        <a:bodyPr anchor="t"/>
        <a:lstStyle/>
        <a:p>
          <a:r>
            <a:rPr lang="en-US" sz="1400" u="sng" dirty="0">
              <a:latin typeface="Calibri" panose="020F0502020204030204" pitchFamily="34" charset="0"/>
            </a:rPr>
            <a:t>Working</a:t>
          </a:r>
          <a:r>
            <a:rPr lang="en-US" sz="1400" dirty="0">
              <a:latin typeface="Calibri" panose="020F0502020204030204" pitchFamily="34" charset="0"/>
            </a:rPr>
            <a:t> </a:t>
          </a:r>
          <a:r>
            <a:rPr lang="en-US" sz="1400" u="sng" dirty="0">
              <a:latin typeface="Calibri" panose="020F0502020204030204" pitchFamily="34" charset="0"/>
            </a:rPr>
            <a:t>place </a:t>
          </a:r>
          <a:endParaRPr lang="el-GR" sz="1400" u="sng" dirty="0">
            <a:latin typeface="Calibri" panose="020F0502020204030204" pitchFamily="34" charset="0"/>
          </a:endParaRPr>
        </a:p>
      </dgm:t>
    </dgm:pt>
    <dgm:pt modelId="{233ACF07-807B-469F-BBD8-298B2E221872}" type="parTrans" cxnId="{8E779856-48F3-41C4-87A0-2F852A9E8DA9}">
      <dgm:prSet/>
      <dgm:spPr/>
      <dgm:t>
        <a:bodyPr/>
        <a:lstStyle/>
        <a:p>
          <a:endParaRPr lang="el-GR"/>
        </a:p>
      </dgm:t>
    </dgm:pt>
    <dgm:pt modelId="{35C3DFDD-1B87-44BA-9267-55305D7A28FD}" type="sibTrans" cxnId="{8E779856-48F3-41C4-87A0-2F852A9E8DA9}">
      <dgm:prSet/>
      <dgm:spPr/>
      <dgm:t>
        <a:bodyPr/>
        <a:lstStyle/>
        <a:p>
          <a:endParaRPr lang="el-GR"/>
        </a:p>
      </dgm:t>
    </dgm:pt>
    <dgm:pt modelId="{0E907370-5E2B-47B5-9008-372091450846}">
      <dgm:prSet phldrT="[Text]" custT="1"/>
      <dgm:spPr/>
      <dgm:t>
        <a:bodyPr anchor="t"/>
        <a:lstStyle/>
        <a:p>
          <a:r>
            <a:rPr lang="en-US" sz="1400" u="sng" dirty="0">
              <a:latin typeface="Calibri" panose="020F0502020204030204" pitchFamily="34" charset="0"/>
            </a:rPr>
            <a:t>Skills</a:t>
          </a:r>
          <a:r>
            <a:rPr lang="en-US" sz="1400" dirty="0">
              <a:latin typeface="Calibri" panose="020F0502020204030204" pitchFamily="34" charset="0"/>
            </a:rPr>
            <a:t> </a:t>
          </a:r>
          <a:r>
            <a:rPr lang="en-US" sz="1400" u="sng" dirty="0">
              <a:latin typeface="Calibri" panose="020F0502020204030204" pitchFamily="34" charset="0"/>
            </a:rPr>
            <a:t>required </a:t>
          </a:r>
          <a:endParaRPr lang="el-GR" sz="1400" u="sng" dirty="0">
            <a:latin typeface="Calibri" panose="020F0502020204030204" pitchFamily="34" charset="0"/>
          </a:endParaRPr>
        </a:p>
      </dgm:t>
    </dgm:pt>
    <dgm:pt modelId="{F1C521DC-9EB9-4BED-BE40-536317A53228}" type="parTrans" cxnId="{085B71C5-B088-4BCB-A713-3794CE89332F}">
      <dgm:prSet/>
      <dgm:spPr/>
      <dgm:t>
        <a:bodyPr/>
        <a:lstStyle/>
        <a:p>
          <a:endParaRPr lang="el-GR"/>
        </a:p>
      </dgm:t>
    </dgm:pt>
    <dgm:pt modelId="{A31040FE-A85E-47B3-ACDC-1CAEBD32AE7D}" type="sibTrans" cxnId="{085B71C5-B088-4BCB-A713-3794CE89332F}">
      <dgm:prSet/>
      <dgm:spPr/>
      <dgm:t>
        <a:bodyPr/>
        <a:lstStyle/>
        <a:p>
          <a:endParaRPr lang="el-GR"/>
        </a:p>
      </dgm:t>
    </dgm:pt>
    <dgm:pt modelId="{B177076D-0ACB-44FF-841E-F32C72FAAB3C}" type="pres">
      <dgm:prSet presAssocID="{1A2F35A1-7633-41F1-BC63-068B5BE535E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EBFCC4C-288B-46F3-8FAF-7ED47E154531}" type="pres">
      <dgm:prSet presAssocID="{2D85DDAA-E6D9-48F1-B62F-0C6B9B7F4BC1}" presName="hierRoot1" presStyleCnt="0"/>
      <dgm:spPr/>
    </dgm:pt>
    <dgm:pt modelId="{C37BBE8F-2A9C-40FF-BA2D-39A1A07DCC20}" type="pres">
      <dgm:prSet presAssocID="{2D85DDAA-E6D9-48F1-B62F-0C6B9B7F4BC1}" presName="composite" presStyleCnt="0"/>
      <dgm:spPr/>
    </dgm:pt>
    <dgm:pt modelId="{3EC9F33E-6A78-448F-9742-C3DB5C8894CC}" type="pres">
      <dgm:prSet presAssocID="{2D85DDAA-E6D9-48F1-B62F-0C6B9B7F4BC1}" presName="background" presStyleLbl="node0" presStyleIdx="0" presStyleCnt="1"/>
      <dgm:spPr/>
    </dgm:pt>
    <dgm:pt modelId="{A2DE467E-82D5-438E-AE7A-7E231436A99B}" type="pres">
      <dgm:prSet presAssocID="{2D85DDAA-E6D9-48F1-B62F-0C6B9B7F4BC1}" presName="text" presStyleLbl="fgAcc0" presStyleIdx="0" presStyleCnt="1" custScaleX="542406" custScaleY="231711" custLinFactY="-179414" custLinFactNeighborX="24283" custLinFactNeighborY="-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E4711C-1204-49CE-B3D4-CED3A7B833DE}" type="pres">
      <dgm:prSet presAssocID="{2D85DDAA-E6D9-48F1-B62F-0C6B9B7F4BC1}" presName="hierChild2" presStyleCnt="0"/>
      <dgm:spPr/>
    </dgm:pt>
    <dgm:pt modelId="{94D42B8D-ADBD-4E8F-A476-31E0211CE541}" type="pres">
      <dgm:prSet presAssocID="{70083E84-0936-46DB-A23F-AB221E942E59}" presName="Name10" presStyleLbl="parChTrans1D2" presStyleIdx="0" presStyleCnt="3"/>
      <dgm:spPr/>
      <dgm:t>
        <a:bodyPr/>
        <a:lstStyle/>
        <a:p>
          <a:endParaRPr lang="en-US"/>
        </a:p>
      </dgm:t>
    </dgm:pt>
    <dgm:pt modelId="{231E7026-B637-452B-8BC5-5CAFE1B29D2B}" type="pres">
      <dgm:prSet presAssocID="{3F9C711B-4081-47C0-8635-42F4BB03C614}" presName="hierRoot2" presStyleCnt="0"/>
      <dgm:spPr/>
    </dgm:pt>
    <dgm:pt modelId="{EF4A3096-D85E-4075-89DF-CAFE6B9988AC}" type="pres">
      <dgm:prSet presAssocID="{3F9C711B-4081-47C0-8635-42F4BB03C614}" presName="composite2" presStyleCnt="0"/>
      <dgm:spPr/>
    </dgm:pt>
    <dgm:pt modelId="{870C68F4-F993-4D9D-8901-D5EFB481EA8D}" type="pres">
      <dgm:prSet presAssocID="{3F9C711B-4081-47C0-8635-42F4BB03C614}" presName="background2" presStyleLbl="node2" presStyleIdx="0" presStyleCnt="3"/>
      <dgm:spPr/>
    </dgm:pt>
    <dgm:pt modelId="{67C7EE2B-A186-42E2-B3FA-BD89DC3973A9}" type="pres">
      <dgm:prSet presAssocID="{3F9C711B-4081-47C0-8635-42F4BB03C614}" presName="text2" presStyleLbl="fgAcc2" presStyleIdx="0" presStyleCnt="3" custScaleX="394460" custScaleY="921808" custLinFactY="-125367" custLinFactNeighborX="-12238" custLinFactNeighborY="-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90AB4AD-E5C9-4BD5-83DE-6B9693375680}" type="pres">
      <dgm:prSet presAssocID="{3F9C711B-4081-47C0-8635-42F4BB03C614}" presName="hierChild3" presStyleCnt="0"/>
      <dgm:spPr/>
    </dgm:pt>
    <dgm:pt modelId="{EEED6F71-8FE3-4F0F-870A-B5ADADCFF11C}" type="pres">
      <dgm:prSet presAssocID="{CAC6BAF3-1878-4447-9878-C1094FEFFF47}" presName="Name10" presStyleLbl="parChTrans1D2" presStyleIdx="1" presStyleCnt="3"/>
      <dgm:spPr/>
      <dgm:t>
        <a:bodyPr/>
        <a:lstStyle/>
        <a:p>
          <a:endParaRPr lang="en-US"/>
        </a:p>
      </dgm:t>
    </dgm:pt>
    <dgm:pt modelId="{678E9637-FEF9-4A32-812E-5D5E75FB5E64}" type="pres">
      <dgm:prSet presAssocID="{EF478891-0279-41A1-B61F-432394FA30D7}" presName="hierRoot2" presStyleCnt="0"/>
      <dgm:spPr/>
    </dgm:pt>
    <dgm:pt modelId="{00E80534-5617-44AF-9CEA-797A6955AB84}" type="pres">
      <dgm:prSet presAssocID="{EF478891-0279-41A1-B61F-432394FA30D7}" presName="composite2" presStyleCnt="0"/>
      <dgm:spPr/>
    </dgm:pt>
    <dgm:pt modelId="{7DD8CCB2-6CA6-4EB5-A653-E7310106584A}" type="pres">
      <dgm:prSet presAssocID="{EF478891-0279-41A1-B61F-432394FA30D7}" presName="background2" presStyleLbl="node2" presStyleIdx="1" presStyleCnt="3"/>
      <dgm:spPr/>
    </dgm:pt>
    <dgm:pt modelId="{E50AE5BB-3E95-461C-AD3A-52B22FDFCDBE}" type="pres">
      <dgm:prSet presAssocID="{EF478891-0279-41A1-B61F-432394FA30D7}" presName="text2" presStyleLbl="fgAcc2" presStyleIdx="1" presStyleCnt="3" custScaleX="315492" custScaleY="210967" custLinFactY="-100000" custLinFactNeighborX="-5699" custLinFactNeighborY="-19404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F43BC8-A702-4735-98A3-AA56552EC3D6}" type="pres">
      <dgm:prSet presAssocID="{EF478891-0279-41A1-B61F-432394FA30D7}" presName="hierChild3" presStyleCnt="0"/>
      <dgm:spPr/>
    </dgm:pt>
    <dgm:pt modelId="{B29732ED-B7B7-4E3B-B649-CBCBD76E9F4C}" type="pres">
      <dgm:prSet presAssocID="{64AAC702-3ECC-4EAC-A27E-E614FDB902A9}" presName="Name17" presStyleLbl="parChTrans1D3" presStyleIdx="0" presStyleCnt="2"/>
      <dgm:spPr/>
      <dgm:t>
        <a:bodyPr/>
        <a:lstStyle/>
        <a:p>
          <a:endParaRPr lang="en-US"/>
        </a:p>
      </dgm:t>
    </dgm:pt>
    <dgm:pt modelId="{7463BDDD-68DA-4010-8686-A20BEA71B7B3}" type="pres">
      <dgm:prSet presAssocID="{920FBDA7-6A40-43EE-AF56-8A4370E6D4A4}" presName="hierRoot3" presStyleCnt="0"/>
      <dgm:spPr/>
    </dgm:pt>
    <dgm:pt modelId="{112C6DB1-935D-4733-8BC3-ED8F82481F51}" type="pres">
      <dgm:prSet presAssocID="{920FBDA7-6A40-43EE-AF56-8A4370E6D4A4}" presName="composite3" presStyleCnt="0"/>
      <dgm:spPr/>
    </dgm:pt>
    <dgm:pt modelId="{82B40297-8F8F-4A41-B0A7-B56189B0128B}" type="pres">
      <dgm:prSet presAssocID="{920FBDA7-6A40-43EE-AF56-8A4370E6D4A4}" presName="background3" presStyleLbl="node3" presStyleIdx="0" presStyleCnt="2"/>
      <dgm:spPr/>
    </dgm:pt>
    <dgm:pt modelId="{77888E39-D3ED-400A-B9D3-B655DC2A9CC4}" type="pres">
      <dgm:prSet presAssocID="{920FBDA7-6A40-43EE-AF56-8A4370E6D4A4}" presName="text3" presStyleLbl="fgAcc3" presStyleIdx="0" presStyleCnt="2" custScaleX="378720" custScaleY="588313" custLinFactY="-100000" custLinFactNeighborY="-1670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FBF949-753F-4A0B-8FA0-658CBDB1D45B}" type="pres">
      <dgm:prSet presAssocID="{920FBDA7-6A40-43EE-AF56-8A4370E6D4A4}" presName="hierChild4" presStyleCnt="0"/>
      <dgm:spPr/>
    </dgm:pt>
    <dgm:pt modelId="{C977E2AE-9997-4629-B6EE-A0F2A57AC807}" type="pres">
      <dgm:prSet presAssocID="{233ACF07-807B-469F-BBD8-298B2E221872}" presName="Name17" presStyleLbl="parChTrans1D3" presStyleIdx="1" presStyleCnt="2"/>
      <dgm:spPr/>
      <dgm:t>
        <a:bodyPr/>
        <a:lstStyle/>
        <a:p>
          <a:endParaRPr lang="en-US"/>
        </a:p>
      </dgm:t>
    </dgm:pt>
    <dgm:pt modelId="{ACC8575F-DCA9-4DF3-B71C-11199D995743}" type="pres">
      <dgm:prSet presAssocID="{881F204E-814B-4358-88DE-80BC16CD815A}" presName="hierRoot3" presStyleCnt="0"/>
      <dgm:spPr/>
    </dgm:pt>
    <dgm:pt modelId="{16313F2D-A5FB-4B9A-B3D0-7CC0F1A8383E}" type="pres">
      <dgm:prSet presAssocID="{881F204E-814B-4358-88DE-80BC16CD815A}" presName="composite3" presStyleCnt="0"/>
      <dgm:spPr/>
    </dgm:pt>
    <dgm:pt modelId="{C0CDCBD0-839A-4D74-BF24-FC9A06C09279}" type="pres">
      <dgm:prSet presAssocID="{881F204E-814B-4358-88DE-80BC16CD815A}" presName="background3" presStyleLbl="node3" presStyleIdx="1" presStyleCnt="2"/>
      <dgm:spPr/>
    </dgm:pt>
    <dgm:pt modelId="{C537E8AD-11DC-4BE6-95C7-B68E24229987}" type="pres">
      <dgm:prSet presAssocID="{881F204E-814B-4358-88DE-80BC16CD815A}" presName="text3" presStyleLbl="fgAcc3" presStyleIdx="1" presStyleCnt="2" custScaleX="375663" custScaleY="588315" custLinFactY="-100000" custLinFactNeighborY="-1670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7D6286-A287-4FA6-94A7-744DAF3A3AB7}" type="pres">
      <dgm:prSet presAssocID="{881F204E-814B-4358-88DE-80BC16CD815A}" presName="hierChild4" presStyleCnt="0"/>
      <dgm:spPr/>
    </dgm:pt>
    <dgm:pt modelId="{A83D57C2-7E8B-4E7B-BAA5-EA3BCF5B9378}" type="pres">
      <dgm:prSet presAssocID="{F1C521DC-9EB9-4BED-BE40-536317A53228}" presName="Name10" presStyleLbl="parChTrans1D2" presStyleIdx="2" presStyleCnt="3"/>
      <dgm:spPr/>
      <dgm:t>
        <a:bodyPr/>
        <a:lstStyle/>
        <a:p>
          <a:endParaRPr lang="en-US"/>
        </a:p>
      </dgm:t>
    </dgm:pt>
    <dgm:pt modelId="{21CC4D84-57EA-4784-880C-2FE021F88446}" type="pres">
      <dgm:prSet presAssocID="{0E907370-5E2B-47B5-9008-372091450846}" presName="hierRoot2" presStyleCnt="0"/>
      <dgm:spPr/>
    </dgm:pt>
    <dgm:pt modelId="{254454A6-5A80-435D-9E88-2BD8F5893E33}" type="pres">
      <dgm:prSet presAssocID="{0E907370-5E2B-47B5-9008-372091450846}" presName="composite2" presStyleCnt="0"/>
      <dgm:spPr/>
    </dgm:pt>
    <dgm:pt modelId="{BD87C07A-10EE-47A9-91B7-9766D526532C}" type="pres">
      <dgm:prSet presAssocID="{0E907370-5E2B-47B5-9008-372091450846}" presName="background2" presStyleLbl="node2" presStyleIdx="2" presStyleCnt="3"/>
      <dgm:spPr/>
    </dgm:pt>
    <dgm:pt modelId="{F286A952-F15F-4B0B-AE0A-C6FEC15DC0D9}" type="pres">
      <dgm:prSet presAssocID="{0E907370-5E2B-47B5-9008-372091450846}" presName="text2" presStyleLbl="fgAcc2" presStyleIdx="2" presStyleCnt="3" custScaleX="351529" custScaleY="921808" custLinFactY="-126197" custLinFactNeighborX="317" custLinFactNeighborY="-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5DAE50-0FB8-4F97-ADD0-EA214FC0BA26}" type="pres">
      <dgm:prSet presAssocID="{0E907370-5E2B-47B5-9008-372091450846}" presName="hierChild3" presStyleCnt="0"/>
      <dgm:spPr/>
    </dgm:pt>
  </dgm:ptLst>
  <dgm:cxnLst>
    <dgm:cxn modelId="{085B71C5-B088-4BCB-A713-3794CE89332F}" srcId="{2D85DDAA-E6D9-48F1-B62F-0C6B9B7F4BC1}" destId="{0E907370-5E2B-47B5-9008-372091450846}" srcOrd="2" destOrd="0" parTransId="{F1C521DC-9EB9-4BED-BE40-536317A53228}" sibTransId="{A31040FE-A85E-47B3-ACDC-1CAEBD32AE7D}"/>
    <dgm:cxn modelId="{00A50636-8999-426F-A17A-30A67763A666}" type="presOf" srcId="{2D85DDAA-E6D9-48F1-B62F-0C6B9B7F4BC1}" destId="{A2DE467E-82D5-438E-AE7A-7E231436A99B}" srcOrd="0" destOrd="0" presId="urn:microsoft.com/office/officeart/2005/8/layout/hierarchy1"/>
    <dgm:cxn modelId="{4A49CEF7-3B40-4E34-AA77-8CC338506DD9}" type="presOf" srcId="{70083E84-0936-46DB-A23F-AB221E942E59}" destId="{94D42B8D-ADBD-4E8F-A476-31E0211CE541}" srcOrd="0" destOrd="0" presId="urn:microsoft.com/office/officeart/2005/8/layout/hierarchy1"/>
    <dgm:cxn modelId="{59341251-F892-451C-B54A-6AD601E726A0}" type="presOf" srcId="{CAC6BAF3-1878-4447-9878-C1094FEFFF47}" destId="{EEED6F71-8FE3-4F0F-870A-B5ADADCFF11C}" srcOrd="0" destOrd="0" presId="urn:microsoft.com/office/officeart/2005/8/layout/hierarchy1"/>
    <dgm:cxn modelId="{585B8375-90C8-4A94-927A-B490E7FE2F8E}" type="presOf" srcId="{233ACF07-807B-469F-BBD8-298B2E221872}" destId="{C977E2AE-9997-4629-B6EE-A0F2A57AC807}" srcOrd="0" destOrd="0" presId="urn:microsoft.com/office/officeart/2005/8/layout/hierarchy1"/>
    <dgm:cxn modelId="{8E779856-48F3-41C4-87A0-2F852A9E8DA9}" srcId="{EF478891-0279-41A1-B61F-432394FA30D7}" destId="{881F204E-814B-4358-88DE-80BC16CD815A}" srcOrd="1" destOrd="0" parTransId="{233ACF07-807B-469F-BBD8-298B2E221872}" sibTransId="{35C3DFDD-1B87-44BA-9267-55305D7A28FD}"/>
    <dgm:cxn modelId="{2680E8B7-4C1C-4664-B73B-60D0FF6D5890}" type="presOf" srcId="{64AAC702-3ECC-4EAC-A27E-E614FDB902A9}" destId="{B29732ED-B7B7-4E3B-B649-CBCBD76E9F4C}" srcOrd="0" destOrd="0" presId="urn:microsoft.com/office/officeart/2005/8/layout/hierarchy1"/>
    <dgm:cxn modelId="{564F09BC-20EF-4E45-8E4C-9A9A6CC10B52}" type="presOf" srcId="{EF478891-0279-41A1-B61F-432394FA30D7}" destId="{E50AE5BB-3E95-461C-AD3A-52B22FDFCDBE}" srcOrd="0" destOrd="0" presId="urn:microsoft.com/office/officeart/2005/8/layout/hierarchy1"/>
    <dgm:cxn modelId="{66DD5E47-62B1-4E94-B41E-C0AA5692F2D4}" type="presOf" srcId="{F1C521DC-9EB9-4BED-BE40-536317A53228}" destId="{A83D57C2-7E8B-4E7B-BAA5-EA3BCF5B9378}" srcOrd="0" destOrd="0" presId="urn:microsoft.com/office/officeart/2005/8/layout/hierarchy1"/>
    <dgm:cxn modelId="{82A064B5-204C-483C-8E9C-63DB93630833}" type="presOf" srcId="{1A2F35A1-7633-41F1-BC63-068B5BE535E6}" destId="{B177076D-0ACB-44FF-841E-F32C72FAAB3C}" srcOrd="0" destOrd="0" presId="urn:microsoft.com/office/officeart/2005/8/layout/hierarchy1"/>
    <dgm:cxn modelId="{FCA6ACB0-40E7-4F4C-89B3-2ED5BE1B6EFC}" srcId="{1A2F35A1-7633-41F1-BC63-068B5BE535E6}" destId="{2D85DDAA-E6D9-48F1-B62F-0C6B9B7F4BC1}" srcOrd="0" destOrd="0" parTransId="{BA5FA7DD-AF5D-4EA7-9A23-19976F3D9A63}" sibTransId="{43127605-95FA-4DD2-BA57-DC040D48B5A8}"/>
    <dgm:cxn modelId="{826AFBE9-AEBB-40B9-9C86-10CAB6DC982E}" srcId="{2D85DDAA-E6D9-48F1-B62F-0C6B9B7F4BC1}" destId="{3F9C711B-4081-47C0-8635-42F4BB03C614}" srcOrd="0" destOrd="0" parTransId="{70083E84-0936-46DB-A23F-AB221E942E59}" sibTransId="{F131B845-B194-4AE1-86A9-246A4CA30C26}"/>
    <dgm:cxn modelId="{8BE6B4F4-080D-48D4-B6F7-AA8CC02E1595}" srcId="{EF478891-0279-41A1-B61F-432394FA30D7}" destId="{920FBDA7-6A40-43EE-AF56-8A4370E6D4A4}" srcOrd="0" destOrd="0" parTransId="{64AAC702-3ECC-4EAC-A27E-E614FDB902A9}" sibTransId="{23A40169-4CF3-4349-971F-E2059EF15303}"/>
    <dgm:cxn modelId="{311F8CF6-F296-4149-8967-1F56819EE119}" type="presOf" srcId="{881F204E-814B-4358-88DE-80BC16CD815A}" destId="{C537E8AD-11DC-4BE6-95C7-B68E24229987}" srcOrd="0" destOrd="0" presId="urn:microsoft.com/office/officeart/2005/8/layout/hierarchy1"/>
    <dgm:cxn modelId="{A218603B-8DBA-4B21-8C46-82346608325F}" srcId="{2D85DDAA-E6D9-48F1-B62F-0C6B9B7F4BC1}" destId="{EF478891-0279-41A1-B61F-432394FA30D7}" srcOrd="1" destOrd="0" parTransId="{CAC6BAF3-1878-4447-9878-C1094FEFFF47}" sibTransId="{247C3D52-DE72-46A0-AB3E-D718D4FA583E}"/>
    <dgm:cxn modelId="{6B117FCD-7EB3-40B9-BE66-8EC7E3362EE8}" type="presOf" srcId="{0E907370-5E2B-47B5-9008-372091450846}" destId="{F286A952-F15F-4B0B-AE0A-C6FEC15DC0D9}" srcOrd="0" destOrd="0" presId="urn:microsoft.com/office/officeart/2005/8/layout/hierarchy1"/>
    <dgm:cxn modelId="{95765133-8F72-4E74-958D-5BDDFC4C964E}" type="presOf" srcId="{3F9C711B-4081-47C0-8635-42F4BB03C614}" destId="{67C7EE2B-A186-42E2-B3FA-BD89DC3973A9}" srcOrd="0" destOrd="0" presId="urn:microsoft.com/office/officeart/2005/8/layout/hierarchy1"/>
    <dgm:cxn modelId="{8CC1F596-6FDD-48E1-9EF7-0D05B6A92A80}" type="presOf" srcId="{920FBDA7-6A40-43EE-AF56-8A4370E6D4A4}" destId="{77888E39-D3ED-400A-B9D3-B655DC2A9CC4}" srcOrd="0" destOrd="0" presId="urn:microsoft.com/office/officeart/2005/8/layout/hierarchy1"/>
    <dgm:cxn modelId="{7BB8AABD-7F0A-449E-B9E4-DBB527B06EAF}" type="presParOf" srcId="{B177076D-0ACB-44FF-841E-F32C72FAAB3C}" destId="{8EBFCC4C-288B-46F3-8FAF-7ED47E154531}" srcOrd="0" destOrd="0" presId="urn:microsoft.com/office/officeart/2005/8/layout/hierarchy1"/>
    <dgm:cxn modelId="{D203A8E7-3077-4B3B-9712-2D2B4512AEC6}" type="presParOf" srcId="{8EBFCC4C-288B-46F3-8FAF-7ED47E154531}" destId="{C37BBE8F-2A9C-40FF-BA2D-39A1A07DCC20}" srcOrd="0" destOrd="0" presId="urn:microsoft.com/office/officeart/2005/8/layout/hierarchy1"/>
    <dgm:cxn modelId="{96EAF48A-FE5F-4D01-A6D2-164498F17B37}" type="presParOf" srcId="{C37BBE8F-2A9C-40FF-BA2D-39A1A07DCC20}" destId="{3EC9F33E-6A78-448F-9742-C3DB5C8894CC}" srcOrd="0" destOrd="0" presId="urn:microsoft.com/office/officeart/2005/8/layout/hierarchy1"/>
    <dgm:cxn modelId="{0F7B0F3B-EDD9-4CAB-921A-351747BD44B4}" type="presParOf" srcId="{C37BBE8F-2A9C-40FF-BA2D-39A1A07DCC20}" destId="{A2DE467E-82D5-438E-AE7A-7E231436A99B}" srcOrd="1" destOrd="0" presId="urn:microsoft.com/office/officeart/2005/8/layout/hierarchy1"/>
    <dgm:cxn modelId="{FC9B3F6B-82BF-4B8D-8318-EA26895C7679}" type="presParOf" srcId="{8EBFCC4C-288B-46F3-8FAF-7ED47E154531}" destId="{A0E4711C-1204-49CE-B3D4-CED3A7B833DE}" srcOrd="1" destOrd="0" presId="urn:microsoft.com/office/officeart/2005/8/layout/hierarchy1"/>
    <dgm:cxn modelId="{9E4086E6-33F1-41E6-B7E8-9E74C9AEF0EE}" type="presParOf" srcId="{A0E4711C-1204-49CE-B3D4-CED3A7B833DE}" destId="{94D42B8D-ADBD-4E8F-A476-31E0211CE541}" srcOrd="0" destOrd="0" presId="urn:microsoft.com/office/officeart/2005/8/layout/hierarchy1"/>
    <dgm:cxn modelId="{A08C45E9-6594-416C-A30D-DCF616E038DF}" type="presParOf" srcId="{A0E4711C-1204-49CE-B3D4-CED3A7B833DE}" destId="{231E7026-B637-452B-8BC5-5CAFE1B29D2B}" srcOrd="1" destOrd="0" presId="urn:microsoft.com/office/officeart/2005/8/layout/hierarchy1"/>
    <dgm:cxn modelId="{231F0D66-251B-4D78-AFE6-DAE60F91580B}" type="presParOf" srcId="{231E7026-B637-452B-8BC5-5CAFE1B29D2B}" destId="{EF4A3096-D85E-4075-89DF-CAFE6B9988AC}" srcOrd="0" destOrd="0" presId="urn:microsoft.com/office/officeart/2005/8/layout/hierarchy1"/>
    <dgm:cxn modelId="{99B4E7A0-8BE8-4365-ADEC-631D3BA08ED7}" type="presParOf" srcId="{EF4A3096-D85E-4075-89DF-CAFE6B9988AC}" destId="{870C68F4-F993-4D9D-8901-D5EFB481EA8D}" srcOrd="0" destOrd="0" presId="urn:microsoft.com/office/officeart/2005/8/layout/hierarchy1"/>
    <dgm:cxn modelId="{8351DF93-28B1-4576-8549-6D7B6E75AF17}" type="presParOf" srcId="{EF4A3096-D85E-4075-89DF-CAFE6B9988AC}" destId="{67C7EE2B-A186-42E2-B3FA-BD89DC3973A9}" srcOrd="1" destOrd="0" presId="urn:microsoft.com/office/officeart/2005/8/layout/hierarchy1"/>
    <dgm:cxn modelId="{EFDC8F13-7754-474C-B129-7BA390FF787F}" type="presParOf" srcId="{231E7026-B637-452B-8BC5-5CAFE1B29D2B}" destId="{790AB4AD-E5C9-4BD5-83DE-6B9693375680}" srcOrd="1" destOrd="0" presId="urn:microsoft.com/office/officeart/2005/8/layout/hierarchy1"/>
    <dgm:cxn modelId="{48D56BF0-09E1-4BFD-A625-8F7704FEC0B8}" type="presParOf" srcId="{A0E4711C-1204-49CE-B3D4-CED3A7B833DE}" destId="{EEED6F71-8FE3-4F0F-870A-B5ADADCFF11C}" srcOrd="2" destOrd="0" presId="urn:microsoft.com/office/officeart/2005/8/layout/hierarchy1"/>
    <dgm:cxn modelId="{2D7A3D60-2AF1-4820-B6F0-BE6A56F7AA34}" type="presParOf" srcId="{A0E4711C-1204-49CE-B3D4-CED3A7B833DE}" destId="{678E9637-FEF9-4A32-812E-5D5E75FB5E64}" srcOrd="3" destOrd="0" presId="urn:microsoft.com/office/officeart/2005/8/layout/hierarchy1"/>
    <dgm:cxn modelId="{CCD20C64-5106-4F2D-956D-3497CF5C0E57}" type="presParOf" srcId="{678E9637-FEF9-4A32-812E-5D5E75FB5E64}" destId="{00E80534-5617-44AF-9CEA-797A6955AB84}" srcOrd="0" destOrd="0" presId="urn:microsoft.com/office/officeart/2005/8/layout/hierarchy1"/>
    <dgm:cxn modelId="{E2B1BA46-CCFF-4DFD-AC48-B846EC7B2A37}" type="presParOf" srcId="{00E80534-5617-44AF-9CEA-797A6955AB84}" destId="{7DD8CCB2-6CA6-4EB5-A653-E7310106584A}" srcOrd="0" destOrd="0" presId="urn:microsoft.com/office/officeart/2005/8/layout/hierarchy1"/>
    <dgm:cxn modelId="{2991954F-560C-42FD-94B0-BC20D40A7C7B}" type="presParOf" srcId="{00E80534-5617-44AF-9CEA-797A6955AB84}" destId="{E50AE5BB-3E95-461C-AD3A-52B22FDFCDBE}" srcOrd="1" destOrd="0" presId="urn:microsoft.com/office/officeart/2005/8/layout/hierarchy1"/>
    <dgm:cxn modelId="{A4CA9FAB-594A-411A-8C80-FCE646B2CC24}" type="presParOf" srcId="{678E9637-FEF9-4A32-812E-5D5E75FB5E64}" destId="{FEF43BC8-A702-4735-98A3-AA56552EC3D6}" srcOrd="1" destOrd="0" presId="urn:microsoft.com/office/officeart/2005/8/layout/hierarchy1"/>
    <dgm:cxn modelId="{290A6E1B-A5E7-4ED7-88CB-FD930898A84D}" type="presParOf" srcId="{FEF43BC8-A702-4735-98A3-AA56552EC3D6}" destId="{B29732ED-B7B7-4E3B-B649-CBCBD76E9F4C}" srcOrd="0" destOrd="0" presId="urn:microsoft.com/office/officeart/2005/8/layout/hierarchy1"/>
    <dgm:cxn modelId="{9BA43362-5E05-4089-A1A1-C078C76EDB1C}" type="presParOf" srcId="{FEF43BC8-A702-4735-98A3-AA56552EC3D6}" destId="{7463BDDD-68DA-4010-8686-A20BEA71B7B3}" srcOrd="1" destOrd="0" presId="urn:microsoft.com/office/officeart/2005/8/layout/hierarchy1"/>
    <dgm:cxn modelId="{8BDE51B2-3882-4746-8C0D-589465A96391}" type="presParOf" srcId="{7463BDDD-68DA-4010-8686-A20BEA71B7B3}" destId="{112C6DB1-935D-4733-8BC3-ED8F82481F51}" srcOrd="0" destOrd="0" presId="urn:microsoft.com/office/officeart/2005/8/layout/hierarchy1"/>
    <dgm:cxn modelId="{EE4A513E-CC54-4E28-A382-5F06DE43BC1F}" type="presParOf" srcId="{112C6DB1-935D-4733-8BC3-ED8F82481F51}" destId="{82B40297-8F8F-4A41-B0A7-B56189B0128B}" srcOrd="0" destOrd="0" presId="urn:microsoft.com/office/officeart/2005/8/layout/hierarchy1"/>
    <dgm:cxn modelId="{F9C92F0E-0E54-4F76-9D96-09E4FF6D45DC}" type="presParOf" srcId="{112C6DB1-935D-4733-8BC3-ED8F82481F51}" destId="{77888E39-D3ED-400A-B9D3-B655DC2A9CC4}" srcOrd="1" destOrd="0" presId="urn:microsoft.com/office/officeart/2005/8/layout/hierarchy1"/>
    <dgm:cxn modelId="{33F23601-3207-46E0-9302-B860005D648F}" type="presParOf" srcId="{7463BDDD-68DA-4010-8686-A20BEA71B7B3}" destId="{5FFBF949-753F-4A0B-8FA0-658CBDB1D45B}" srcOrd="1" destOrd="0" presId="urn:microsoft.com/office/officeart/2005/8/layout/hierarchy1"/>
    <dgm:cxn modelId="{741A3808-D357-4A1D-BC69-9A1E17B2D38C}" type="presParOf" srcId="{FEF43BC8-A702-4735-98A3-AA56552EC3D6}" destId="{C977E2AE-9997-4629-B6EE-A0F2A57AC807}" srcOrd="2" destOrd="0" presId="urn:microsoft.com/office/officeart/2005/8/layout/hierarchy1"/>
    <dgm:cxn modelId="{E7E99A1F-B2B7-44F7-B4F3-A6756AFAC21F}" type="presParOf" srcId="{FEF43BC8-A702-4735-98A3-AA56552EC3D6}" destId="{ACC8575F-DCA9-4DF3-B71C-11199D995743}" srcOrd="3" destOrd="0" presId="urn:microsoft.com/office/officeart/2005/8/layout/hierarchy1"/>
    <dgm:cxn modelId="{AE65E74B-F92E-4DF2-AEF9-AEF4329EE651}" type="presParOf" srcId="{ACC8575F-DCA9-4DF3-B71C-11199D995743}" destId="{16313F2D-A5FB-4B9A-B3D0-7CC0F1A8383E}" srcOrd="0" destOrd="0" presId="urn:microsoft.com/office/officeart/2005/8/layout/hierarchy1"/>
    <dgm:cxn modelId="{9FBD1249-7661-4B61-9F1C-E1D41AFAFE5A}" type="presParOf" srcId="{16313F2D-A5FB-4B9A-B3D0-7CC0F1A8383E}" destId="{C0CDCBD0-839A-4D74-BF24-FC9A06C09279}" srcOrd="0" destOrd="0" presId="urn:microsoft.com/office/officeart/2005/8/layout/hierarchy1"/>
    <dgm:cxn modelId="{9652CD73-9E81-4531-9345-0CF279C2FD64}" type="presParOf" srcId="{16313F2D-A5FB-4B9A-B3D0-7CC0F1A8383E}" destId="{C537E8AD-11DC-4BE6-95C7-B68E24229987}" srcOrd="1" destOrd="0" presId="urn:microsoft.com/office/officeart/2005/8/layout/hierarchy1"/>
    <dgm:cxn modelId="{ADD90AFA-B53B-482F-88A6-114E75F4B489}" type="presParOf" srcId="{ACC8575F-DCA9-4DF3-B71C-11199D995743}" destId="{EE7D6286-A287-4FA6-94A7-744DAF3A3AB7}" srcOrd="1" destOrd="0" presId="urn:microsoft.com/office/officeart/2005/8/layout/hierarchy1"/>
    <dgm:cxn modelId="{9112BF64-9019-4FB4-99F7-40CFBB698F04}" type="presParOf" srcId="{A0E4711C-1204-49CE-B3D4-CED3A7B833DE}" destId="{A83D57C2-7E8B-4E7B-BAA5-EA3BCF5B9378}" srcOrd="4" destOrd="0" presId="urn:microsoft.com/office/officeart/2005/8/layout/hierarchy1"/>
    <dgm:cxn modelId="{31885D2E-0FBF-4C0C-918D-B8DE0D9B260E}" type="presParOf" srcId="{A0E4711C-1204-49CE-B3D4-CED3A7B833DE}" destId="{21CC4D84-57EA-4784-880C-2FE021F88446}" srcOrd="5" destOrd="0" presId="urn:microsoft.com/office/officeart/2005/8/layout/hierarchy1"/>
    <dgm:cxn modelId="{6C72BD9E-7455-45CA-995C-02A03063D6B6}" type="presParOf" srcId="{21CC4D84-57EA-4784-880C-2FE021F88446}" destId="{254454A6-5A80-435D-9E88-2BD8F5893E33}" srcOrd="0" destOrd="0" presId="urn:microsoft.com/office/officeart/2005/8/layout/hierarchy1"/>
    <dgm:cxn modelId="{F34E5787-DBFB-47F7-A15A-704921E44542}" type="presParOf" srcId="{254454A6-5A80-435D-9E88-2BD8F5893E33}" destId="{BD87C07A-10EE-47A9-91B7-9766D526532C}" srcOrd="0" destOrd="0" presId="urn:microsoft.com/office/officeart/2005/8/layout/hierarchy1"/>
    <dgm:cxn modelId="{900D632C-AB42-4089-ABFE-F531A10F18DF}" type="presParOf" srcId="{254454A6-5A80-435D-9E88-2BD8F5893E33}" destId="{F286A952-F15F-4B0B-AE0A-C6FEC15DC0D9}" srcOrd="1" destOrd="0" presId="urn:microsoft.com/office/officeart/2005/8/layout/hierarchy1"/>
    <dgm:cxn modelId="{F518A05C-237F-4791-A94B-8C088EC61866}" type="presParOf" srcId="{21CC4D84-57EA-4784-880C-2FE021F88446}" destId="{015DAE50-0FB8-4F97-ADD0-EA214FC0BA2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3D57C2-7E8B-4E7B-BAA5-EA3BCF5B9378}">
      <dsp:nvSpPr>
        <dsp:cNvPr id="0" name=""/>
        <dsp:cNvSpPr/>
      </dsp:nvSpPr>
      <dsp:spPr>
        <a:xfrm>
          <a:off x="4213604" y="729048"/>
          <a:ext cx="2536329" cy="5139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1688"/>
              </a:lnTo>
              <a:lnTo>
                <a:pt x="2536329" y="441688"/>
              </a:lnTo>
              <a:lnTo>
                <a:pt x="2536329" y="51393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77E2AE-9997-4629-B6EE-A0F2A57AC807}">
      <dsp:nvSpPr>
        <dsp:cNvPr id="0" name=""/>
        <dsp:cNvSpPr/>
      </dsp:nvSpPr>
      <dsp:spPr>
        <a:xfrm>
          <a:off x="4069178" y="3198317"/>
          <a:ext cx="1607922" cy="4206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8393"/>
              </a:lnTo>
              <a:lnTo>
                <a:pt x="1607922" y="348393"/>
              </a:lnTo>
              <a:lnTo>
                <a:pt x="1607922" y="42064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9732ED-B7B7-4E3B-B649-CBCBD76E9F4C}">
      <dsp:nvSpPr>
        <dsp:cNvPr id="0" name=""/>
        <dsp:cNvSpPr/>
      </dsp:nvSpPr>
      <dsp:spPr>
        <a:xfrm>
          <a:off x="2562069" y="3198317"/>
          <a:ext cx="1507109" cy="420642"/>
        </a:xfrm>
        <a:custGeom>
          <a:avLst/>
          <a:gdLst/>
          <a:ahLst/>
          <a:cxnLst/>
          <a:rect l="0" t="0" r="0" b="0"/>
          <a:pathLst>
            <a:path>
              <a:moveTo>
                <a:pt x="1507109" y="0"/>
              </a:moveTo>
              <a:lnTo>
                <a:pt x="1507109" y="348393"/>
              </a:lnTo>
              <a:lnTo>
                <a:pt x="0" y="348393"/>
              </a:lnTo>
              <a:lnTo>
                <a:pt x="0" y="420642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ED6F71-8FE3-4F0F-870A-B5ADADCFF11C}">
      <dsp:nvSpPr>
        <dsp:cNvPr id="0" name=""/>
        <dsp:cNvSpPr/>
      </dsp:nvSpPr>
      <dsp:spPr>
        <a:xfrm>
          <a:off x="4069178" y="729048"/>
          <a:ext cx="144425" cy="502002"/>
        </a:xfrm>
        <a:custGeom>
          <a:avLst/>
          <a:gdLst/>
          <a:ahLst/>
          <a:cxnLst/>
          <a:rect l="0" t="0" r="0" b="0"/>
          <a:pathLst>
            <a:path>
              <a:moveTo>
                <a:pt x="144425" y="0"/>
              </a:moveTo>
              <a:lnTo>
                <a:pt x="144425" y="429753"/>
              </a:lnTo>
              <a:lnTo>
                <a:pt x="0" y="429753"/>
              </a:lnTo>
              <a:lnTo>
                <a:pt x="0" y="50200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D42B8D-ADBD-4E8F-A476-31E0211CE541}">
      <dsp:nvSpPr>
        <dsp:cNvPr id="0" name=""/>
        <dsp:cNvSpPr/>
      </dsp:nvSpPr>
      <dsp:spPr>
        <a:xfrm>
          <a:off x="1267131" y="729048"/>
          <a:ext cx="2946472" cy="518048"/>
        </a:xfrm>
        <a:custGeom>
          <a:avLst/>
          <a:gdLst/>
          <a:ahLst/>
          <a:cxnLst/>
          <a:rect l="0" t="0" r="0" b="0"/>
          <a:pathLst>
            <a:path>
              <a:moveTo>
                <a:pt x="2946472" y="0"/>
              </a:moveTo>
              <a:lnTo>
                <a:pt x="2946472" y="445799"/>
              </a:lnTo>
              <a:lnTo>
                <a:pt x="0" y="445799"/>
              </a:lnTo>
              <a:lnTo>
                <a:pt x="0" y="51804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C9F33E-6A78-448F-9742-C3DB5C8894CC}">
      <dsp:nvSpPr>
        <dsp:cNvPr id="0" name=""/>
        <dsp:cNvSpPr/>
      </dsp:nvSpPr>
      <dsp:spPr>
        <a:xfrm>
          <a:off x="2504404" y="-82322"/>
          <a:ext cx="3418400" cy="8113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DE467E-82D5-438E-AE7A-7E231436A99B}">
      <dsp:nvSpPr>
        <dsp:cNvPr id="0" name=""/>
        <dsp:cNvSpPr/>
      </dsp:nvSpPr>
      <dsp:spPr>
        <a:xfrm>
          <a:off x="2591059" y="0"/>
          <a:ext cx="3418400" cy="8113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latin typeface="Palatino Linotype" panose="02040502050505030304" pitchFamily="18" charset="0"/>
            </a:rPr>
            <a:t>What do I know about Transportation Engineer</a:t>
          </a:r>
          <a:endParaRPr lang="el-GR" sz="2000" b="1" kern="1200" dirty="0">
            <a:latin typeface="Palatino Linotype" panose="02040502050505030304" pitchFamily="18" charset="0"/>
          </a:endParaRPr>
        </a:p>
      </dsp:txBody>
      <dsp:txXfrm>
        <a:off x="2614823" y="23764"/>
        <a:ext cx="3370872" cy="763843"/>
      </dsp:txXfrm>
    </dsp:sp>
    <dsp:sp modelId="{870C68F4-F993-4D9D-8901-D5EFB481EA8D}">
      <dsp:nvSpPr>
        <dsp:cNvPr id="0" name=""/>
        <dsp:cNvSpPr/>
      </dsp:nvSpPr>
      <dsp:spPr>
        <a:xfrm>
          <a:off x="-86655" y="1247097"/>
          <a:ext cx="2707574" cy="19672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C7EE2B-A186-42E2-B3FA-BD89DC3973A9}">
      <dsp:nvSpPr>
        <dsp:cNvPr id="0" name=""/>
        <dsp:cNvSpPr/>
      </dsp:nvSpPr>
      <dsp:spPr>
        <a:xfrm>
          <a:off x="0" y="1329420"/>
          <a:ext cx="2707574" cy="19672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u="sng" kern="1200" dirty="0">
              <a:latin typeface="Calibri" panose="020F0502020204030204" pitchFamily="34" charset="0"/>
            </a:rPr>
            <a:t>Educational </a:t>
          </a:r>
          <a:r>
            <a:rPr lang="en-GB" sz="1600" b="0" i="0" u="sng" kern="1200" dirty="0">
              <a:latin typeface="Calibri" panose="020F0502020204030204" pitchFamily="34" charset="0"/>
            </a:rPr>
            <a:t>background (studies)</a:t>
          </a:r>
          <a:endParaRPr lang="el-GR" sz="1600" u="sng" kern="1200" dirty="0">
            <a:latin typeface="Calibri" panose="020F0502020204030204" pitchFamily="34" charset="0"/>
          </a:endParaRPr>
        </a:p>
      </dsp:txBody>
      <dsp:txXfrm>
        <a:off x="57619" y="1387039"/>
        <a:ext cx="2592336" cy="1852027"/>
      </dsp:txXfrm>
    </dsp:sp>
    <dsp:sp modelId="{7DD8CCB2-6CA6-4EB5-A653-E7310106584A}">
      <dsp:nvSpPr>
        <dsp:cNvPr id="0" name=""/>
        <dsp:cNvSpPr/>
      </dsp:nvSpPr>
      <dsp:spPr>
        <a:xfrm>
          <a:off x="2838915" y="1231051"/>
          <a:ext cx="2460525" cy="19672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0AE5BB-3E95-461C-AD3A-52B22FDFCDBE}">
      <dsp:nvSpPr>
        <dsp:cNvPr id="0" name=""/>
        <dsp:cNvSpPr/>
      </dsp:nvSpPr>
      <dsp:spPr>
        <a:xfrm>
          <a:off x="2925571" y="1313374"/>
          <a:ext cx="2460525" cy="19672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u="sng" kern="1200" dirty="0">
              <a:latin typeface="Calibri" panose="020F0502020204030204" pitchFamily="34" charset="0"/>
            </a:rPr>
            <a:t>Working</a:t>
          </a:r>
          <a:r>
            <a:rPr lang="en-US" sz="1600" kern="1200" dirty="0">
              <a:latin typeface="Calibri" panose="020F0502020204030204" pitchFamily="34" charset="0"/>
            </a:rPr>
            <a:t> </a:t>
          </a:r>
          <a:r>
            <a:rPr lang="en-US" sz="1600" u="sng" kern="1200" dirty="0">
              <a:latin typeface="Calibri" panose="020F0502020204030204" pitchFamily="34" charset="0"/>
            </a:rPr>
            <a:t>conditions </a:t>
          </a:r>
          <a:endParaRPr lang="el-GR" sz="1600" u="sng" kern="1200" dirty="0">
            <a:latin typeface="Calibri" panose="020F0502020204030204" pitchFamily="34" charset="0"/>
          </a:endParaRPr>
        </a:p>
      </dsp:txBody>
      <dsp:txXfrm>
        <a:off x="2983190" y="1370993"/>
        <a:ext cx="2345287" cy="1852027"/>
      </dsp:txXfrm>
    </dsp:sp>
    <dsp:sp modelId="{82B40297-8F8F-4A41-B0A7-B56189B0128B}">
      <dsp:nvSpPr>
        <dsp:cNvPr id="0" name=""/>
        <dsp:cNvSpPr/>
      </dsp:nvSpPr>
      <dsp:spPr>
        <a:xfrm>
          <a:off x="1085248" y="3618959"/>
          <a:ext cx="2953641" cy="16327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888E39-D3ED-400A-B9D3-B655DC2A9CC4}">
      <dsp:nvSpPr>
        <dsp:cNvPr id="0" name=""/>
        <dsp:cNvSpPr/>
      </dsp:nvSpPr>
      <dsp:spPr>
        <a:xfrm>
          <a:off x="1171904" y="3701282"/>
          <a:ext cx="2953641" cy="16327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u="sng" kern="1200" dirty="0">
              <a:latin typeface="Calibri" panose="020F0502020204030204" pitchFamily="34" charset="0"/>
            </a:rPr>
            <a:t>Job</a:t>
          </a:r>
          <a:r>
            <a:rPr lang="en-US" sz="1600" kern="1200" dirty="0">
              <a:latin typeface="Calibri" panose="020F0502020204030204" pitchFamily="34" charset="0"/>
            </a:rPr>
            <a:t> </a:t>
          </a:r>
          <a:r>
            <a:rPr lang="en-US" sz="1600" u="sng" kern="1200" dirty="0">
              <a:latin typeface="Calibri" panose="020F0502020204030204" pitchFamily="34" charset="0"/>
            </a:rPr>
            <a:t>duties</a:t>
          </a:r>
          <a:endParaRPr lang="el-GR" sz="1600" u="sng" kern="1200" dirty="0">
            <a:latin typeface="Calibri" panose="020F0502020204030204" pitchFamily="34" charset="0"/>
          </a:endParaRPr>
        </a:p>
      </dsp:txBody>
      <dsp:txXfrm>
        <a:off x="1219725" y="3749103"/>
        <a:ext cx="2857999" cy="1537070"/>
      </dsp:txXfrm>
    </dsp:sp>
    <dsp:sp modelId="{C0CDCBD0-839A-4D74-BF24-FC9A06C09279}">
      <dsp:nvSpPr>
        <dsp:cNvPr id="0" name=""/>
        <dsp:cNvSpPr/>
      </dsp:nvSpPr>
      <dsp:spPr>
        <a:xfrm>
          <a:off x="4212201" y="3618959"/>
          <a:ext cx="2929799" cy="16327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37E8AD-11DC-4BE6-95C7-B68E24229987}">
      <dsp:nvSpPr>
        <dsp:cNvPr id="0" name=""/>
        <dsp:cNvSpPr/>
      </dsp:nvSpPr>
      <dsp:spPr>
        <a:xfrm>
          <a:off x="4298856" y="3701282"/>
          <a:ext cx="2929799" cy="16327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u="sng" kern="1200" dirty="0">
              <a:latin typeface="Calibri" panose="020F0502020204030204" pitchFamily="34" charset="0"/>
            </a:rPr>
            <a:t>Working</a:t>
          </a:r>
          <a:r>
            <a:rPr lang="en-US" sz="1600" kern="1200" dirty="0">
              <a:latin typeface="Calibri" panose="020F0502020204030204" pitchFamily="34" charset="0"/>
            </a:rPr>
            <a:t> </a:t>
          </a:r>
          <a:r>
            <a:rPr lang="en-US" sz="1600" u="sng" kern="1200" dirty="0">
              <a:latin typeface="Calibri" panose="020F0502020204030204" pitchFamily="34" charset="0"/>
            </a:rPr>
            <a:t>place </a:t>
          </a:r>
          <a:endParaRPr lang="el-GR" sz="1600" u="sng" kern="1200" dirty="0">
            <a:latin typeface="Calibri" panose="020F0502020204030204" pitchFamily="34" charset="0"/>
          </a:endParaRPr>
        </a:p>
      </dsp:txBody>
      <dsp:txXfrm>
        <a:off x="4346677" y="3749103"/>
        <a:ext cx="2834157" cy="1537075"/>
      </dsp:txXfrm>
    </dsp:sp>
    <dsp:sp modelId="{BD87C07A-10EE-47A9-91B7-9766D526532C}">
      <dsp:nvSpPr>
        <dsp:cNvPr id="0" name=""/>
        <dsp:cNvSpPr/>
      </dsp:nvSpPr>
      <dsp:spPr>
        <a:xfrm>
          <a:off x="5519671" y="1242987"/>
          <a:ext cx="2460525" cy="19672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86A952-F15F-4B0B-AE0A-C6FEC15DC0D9}">
      <dsp:nvSpPr>
        <dsp:cNvPr id="0" name=""/>
        <dsp:cNvSpPr/>
      </dsp:nvSpPr>
      <dsp:spPr>
        <a:xfrm>
          <a:off x="5606326" y="1325309"/>
          <a:ext cx="2460525" cy="19672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u="sng" kern="1200" dirty="0">
              <a:latin typeface="Calibri" panose="020F0502020204030204" pitchFamily="34" charset="0"/>
            </a:rPr>
            <a:t>Skills</a:t>
          </a:r>
          <a:r>
            <a:rPr lang="en-US" sz="1600" kern="1200" dirty="0">
              <a:latin typeface="Calibri" panose="020F0502020204030204" pitchFamily="34" charset="0"/>
            </a:rPr>
            <a:t> </a:t>
          </a:r>
          <a:r>
            <a:rPr lang="en-US" sz="1600" u="sng" kern="1200" dirty="0">
              <a:latin typeface="Calibri" panose="020F0502020204030204" pitchFamily="34" charset="0"/>
            </a:rPr>
            <a:t>required </a:t>
          </a:r>
          <a:endParaRPr lang="el-GR" sz="1600" u="sng" kern="1200" dirty="0">
            <a:latin typeface="Calibri" panose="020F0502020204030204" pitchFamily="34" charset="0"/>
          </a:endParaRPr>
        </a:p>
      </dsp:txBody>
      <dsp:txXfrm>
        <a:off x="5663945" y="1382928"/>
        <a:ext cx="2345287" cy="18520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124F6F-6F0B-48A8-B125-AA997D9720DB}">
      <dsp:nvSpPr>
        <dsp:cNvPr id="0" name=""/>
        <dsp:cNvSpPr/>
      </dsp:nvSpPr>
      <dsp:spPr>
        <a:xfrm>
          <a:off x="0" y="9398"/>
          <a:ext cx="8915399" cy="7088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951205-9D0D-4E50-B8B3-A1C8FB133310}">
      <dsp:nvSpPr>
        <dsp:cNvPr id="0" name=""/>
        <dsp:cNvSpPr/>
      </dsp:nvSpPr>
      <dsp:spPr>
        <a:xfrm>
          <a:off x="1174808" y="28457"/>
          <a:ext cx="6234600" cy="5270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4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200" kern="1200" dirty="0"/>
            <a:t>1. Value for money </a:t>
          </a:r>
        </a:p>
        <a:p>
          <a:pPr lvl="0" algn="l">
            <a:spcBef>
              <a:spcPct val="0"/>
            </a:spcBef>
          </a:pPr>
          <a:endParaRPr lang="en-US" sz="2400" kern="1200" dirty="0"/>
        </a:p>
      </dsp:txBody>
      <dsp:txXfrm>
        <a:off x="1200537" y="54186"/>
        <a:ext cx="6183142" cy="475602"/>
      </dsp:txXfrm>
    </dsp:sp>
    <dsp:sp modelId="{1E08F598-021C-423A-A843-38DE97F2EBED}">
      <dsp:nvSpPr>
        <dsp:cNvPr id="0" name=""/>
        <dsp:cNvSpPr/>
      </dsp:nvSpPr>
      <dsp:spPr>
        <a:xfrm>
          <a:off x="0" y="952019"/>
          <a:ext cx="8915399" cy="6350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B15036-1172-4E48-B3AC-C83D4A71A852}">
      <dsp:nvSpPr>
        <dsp:cNvPr id="0" name=""/>
        <dsp:cNvSpPr/>
      </dsp:nvSpPr>
      <dsp:spPr>
        <a:xfrm>
          <a:off x="1174808" y="871772"/>
          <a:ext cx="6234600" cy="58012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200" kern="1200" dirty="0"/>
            <a:t>2. Width: </a:t>
          </a:r>
          <a:r>
            <a:rPr lang="el-GR" sz="2200" kern="1200" dirty="0"/>
            <a:t>1</a:t>
          </a:r>
          <a:r>
            <a:rPr lang="en-US" sz="2200" kern="1200" dirty="0"/>
            <a:t>.</a:t>
          </a:r>
          <a:r>
            <a:rPr lang="el-GR" sz="2200" kern="1200" dirty="0"/>
            <a:t> 6 - 2 </a:t>
          </a:r>
          <a:r>
            <a:rPr lang="en-US" sz="2200" kern="1200" dirty="0"/>
            <a:t>m</a:t>
          </a:r>
          <a:r>
            <a:rPr lang="el-GR" sz="2200" kern="1200" dirty="0"/>
            <a:t>. </a:t>
          </a:r>
          <a:endParaRPr lang="en-US" sz="2200" kern="1200" dirty="0"/>
        </a:p>
      </dsp:txBody>
      <dsp:txXfrm>
        <a:off x="1203127" y="900091"/>
        <a:ext cx="6177962" cy="523483"/>
      </dsp:txXfrm>
    </dsp:sp>
    <dsp:sp modelId="{017481FE-15B3-42A6-B8B8-F0224DDCD233}">
      <dsp:nvSpPr>
        <dsp:cNvPr id="0" name=""/>
        <dsp:cNvSpPr/>
      </dsp:nvSpPr>
      <dsp:spPr>
        <a:xfrm>
          <a:off x="0" y="1802294"/>
          <a:ext cx="8915399" cy="598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835E09-78FF-41BA-9711-4635C0510A39}">
      <dsp:nvSpPr>
        <dsp:cNvPr id="0" name=""/>
        <dsp:cNvSpPr/>
      </dsp:nvSpPr>
      <dsp:spPr>
        <a:xfrm>
          <a:off x="1174808" y="1786904"/>
          <a:ext cx="6240779" cy="56150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3. Length: 5</a:t>
          </a:r>
          <a:r>
            <a:rPr lang="el-GR" sz="2200" kern="1200" dirty="0"/>
            <a:t> – </a:t>
          </a:r>
          <a:r>
            <a:rPr lang="en-US" sz="2200" kern="1200" dirty="0"/>
            <a:t>8</a:t>
          </a:r>
          <a:r>
            <a:rPr lang="el-GR" sz="2200" kern="1200" dirty="0"/>
            <a:t> </a:t>
          </a:r>
          <a:r>
            <a:rPr lang="en-US" sz="2200" kern="1200" dirty="0"/>
            <a:t>km</a:t>
          </a:r>
          <a:r>
            <a:rPr lang="el-GR" sz="2200" kern="1200" dirty="0"/>
            <a:t>. </a:t>
          </a:r>
          <a:r>
            <a:rPr lang="en-US" sz="2200" kern="1200" dirty="0"/>
            <a:t> </a:t>
          </a:r>
        </a:p>
      </dsp:txBody>
      <dsp:txXfrm>
        <a:off x="1202219" y="1814315"/>
        <a:ext cx="6185957" cy="506687"/>
      </dsp:txXfrm>
    </dsp:sp>
    <dsp:sp modelId="{B0770DE4-3945-494D-A8B2-78ABD30138EC}">
      <dsp:nvSpPr>
        <dsp:cNvPr id="0" name=""/>
        <dsp:cNvSpPr/>
      </dsp:nvSpPr>
      <dsp:spPr>
        <a:xfrm>
          <a:off x="0" y="2760008"/>
          <a:ext cx="8915399" cy="287879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1934" tIns="249936" rIns="691934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400" b="1" kern="1200" dirty="0"/>
            <a:t>10 </a:t>
          </a:r>
          <a:r>
            <a:rPr lang="en-US" sz="2400" b="1" kern="1200" dirty="0"/>
            <a:t>km/h: 600m before and 6</a:t>
          </a:r>
          <a:r>
            <a:rPr lang="el-GR" sz="2400" b="1" kern="1200" dirty="0"/>
            <a:t>00</a:t>
          </a:r>
          <a:r>
            <a:rPr lang="en-US" sz="2400" b="1" kern="1200" dirty="0"/>
            <a:t>m after</a:t>
          </a:r>
          <a:r>
            <a:rPr lang="el-GR" sz="2400" b="1" kern="1200" dirty="0"/>
            <a:t> </a:t>
          </a:r>
          <a:r>
            <a:rPr lang="en-US" sz="2400" b="1" kern="1200" dirty="0"/>
            <a:t>roundabout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400" b="1" kern="1200" dirty="0"/>
            <a:t>10 </a:t>
          </a:r>
          <a:r>
            <a:rPr lang="en-US" sz="2400" b="1" kern="1200" dirty="0"/>
            <a:t>km/h: 4</a:t>
          </a:r>
          <a:r>
            <a:rPr lang="el-GR" sz="2400" b="1" kern="1200" dirty="0"/>
            <a:t>00</a:t>
          </a:r>
          <a:r>
            <a:rPr lang="en-US" sz="2400" b="1" kern="1200" dirty="0"/>
            <a:t>m before and 400m after schools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/>
            <a:t>8 km/h: intersection </a:t>
          </a:r>
          <a:r>
            <a:rPr lang="en-US" sz="2400" b="1" kern="1200" dirty="0" err="1"/>
            <a:t>Iosif</a:t>
          </a:r>
          <a:r>
            <a:rPr lang="en-US" sz="2400" b="1" kern="1200" dirty="0"/>
            <a:t> </a:t>
          </a:r>
          <a:r>
            <a:rPr lang="en-US" sz="2400" b="1" kern="1200" dirty="0" err="1"/>
            <a:t>Hadjiosif</a:t>
          </a:r>
          <a:r>
            <a:rPr lang="en-US" sz="2400" b="1" kern="1200" dirty="0"/>
            <a:t> street and </a:t>
          </a:r>
          <a:r>
            <a:rPr lang="en-US" sz="2400" b="1" kern="1200" dirty="0" err="1"/>
            <a:t>Athalassas</a:t>
          </a:r>
          <a:r>
            <a:rPr lang="en-US" sz="2400" b="1" kern="1200" dirty="0"/>
            <a:t> Avenue until the intersection with </a:t>
          </a:r>
          <a:r>
            <a:rPr lang="en-US" sz="2400" b="1" kern="1200" dirty="0" err="1"/>
            <a:t>Stavrou</a:t>
          </a:r>
          <a:r>
            <a:rPr lang="en-US" sz="2400" b="1" kern="1200" dirty="0"/>
            <a:t> street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400" b="1" kern="1200" dirty="0"/>
            <a:t>40 </a:t>
          </a:r>
          <a:r>
            <a:rPr lang="en-US" sz="2400" b="1" kern="1200" dirty="0"/>
            <a:t>km/h: any other street </a:t>
          </a:r>
          <a:endParaRPr lang="en-US" sz="2400" kern="1200" dirty="0"/>
        </a:p>
      </dsp:txBody>
      <dsp:txXfrm>
        <a:off x="0" y="2760008"/>
        <a:ext cx="8915399" cy="2878791"/>
      </dsp:txXfrm>
    </dsp:sp>
    <dsp:sp modelId="{08F1600E-94ED-4A08-B70E-63B38B307C48}">
      <dsp:nvSpPr>
        <dsp:cNvPr id="0" name=""/>
        <dsp:cNvSpPr/>
      </dsp:nvSpPr>
      <dsp:spPr>
        <a:xfrm>
          <a:off x="152401" y="2590804"/>
          <a:ext cx="8552579" cy="69651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5887" tIns="0" rIns="235887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kern="1200" dirty="0"/>
            <a:t>4. Short route based on the following </a:t>
          </a:r>
          <a:r>
            <a:rPr lang="en-US" sz="2200" b="1" kern="1200" dirty="0"/>
            <a:t>maximum speed limits:</a:t>
          </a:r>
        </a:p>
      </dsp:txBody>
      <dsp:txXfrm>
        <a:off x="186402" y="2624805"/>
        <a:ext cx="8484577" cy="6285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3D57C2-7E8B-4E7B-BAA5-EA3BCF5B9378}">
      <dsp:nvSpPr>
        <dsp:cNvPr id="0" name=""/>
        <dsp:cNvSpPr/>
      </dsp:nvSpPr>
      <dsp:spPr>
        <a:xfrm>
          <a:off x="4510475" y="761629"/>
          <a:ext cx="3255439" cy="151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980"/>
              </a:lnTo>
              <a:lnTo>
                <a:pt x="3255439" y="99980"/>
              </a:lnTo>
              <a:lnTo>
                <a:pt x="3255439" y="15163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77E2AE-9997-4629-B6EE-A0F2A57AC807}">
      <dsp:nvSpPr>
        <dsp:cNvPr id="0" name=""/>
        <dsp:cNvSpPr/>
      </dsp:nvSpPr>
      <dsp:spPr>
        <a:xfrm>
          <a:off x="4462984" y="1774171"/>
          <a:ext cx="1149686" cy="257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947"/>
              </a:lnTo>
              <a:lnTo>
                <a:pt x="1149686" y="205947"/>
              </a:lnTo>
              <a:lnTo>
                <a:pt x="1149686" y="257607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9732ED-B7B7-4E3B-B649-CBCBD76E9F4C}">
      <dsp:nvSpPr>
        <dsp:cNvPr id="0" name=""/>
        <dsp:cNvSpPr/>
      </dsp:nvSpPr>
      <dsp:spPr>
        <a:xfrm>
          <a:off x="3385380" y="1774171"/>
          <a:ext cx="1077603" cy="257607"/>
        </a:xfrm>
        <a:custGeom>
          <a:avLst/>
          <a:gdLst/>
          <a:ahLst/>
          <a:cxnLst/>
          <a:rect l="0" t="0" r="0" b="0"/>
          <a:pathLst>
            <a:path>
              <a:moveTo>
                <a:pt x="1077603" y="0"/>
              </a:moveTo>
              <a:lnTo>
                <a:pt x="1077603" y="205947"/>
              </a:lnTo>
              <a:lnTo>
                <a:pt x="0" y="205947"/>
              </a:lnTo>
              <a:lnTo>
                <a:pt x="0" y="257607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ED6F71-8FE3-4F0F-870A-B5ADADCFF11C}">
      <dsp:nvSpPr>
        <dsp:cNvPr id="0" name=""/>
        <dsp:cNvSpPr/>
      </dsp:nvSpPr>
      <dsp:spPr>
        <a:xfrm>
          <a:off x="4417264" y="761629"/>
          <a:ext cx="91440" cy="265504"/>
        </a:xfrm>
        <a:custGeom>
          <a:avLst/>
          <a:gdLst/>
          <a:ahLst/>
          <a:cxnLst/>
          <a:rect l="0" t="0" r="0" b="0"/>
          <a:pathLst>
            <a:path>
              <a:moveTo>
                <a:pt x="93211" y="0"/>
              </a:moveTo>
              <a:lnTo>
                <a:pt x="93211" y="213845"/>
              </a:lnTo>
              <a:lnTo>
                <a:pt x="45720" y="213845"/>
              </a:lnTo>
              <a:lnTo>
                <a:pt x="45720" y="26550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D42B8D-ADBD-4E8F-A476-31E0211CE541}">
      <dsp:nvSpPr>
        <dsp:cNvPr id="0" name=""/>
        <dsp:cNvSpPr/>
      </dsp:nvSpPr>
      <dsp:spPr>
        <a:xfrm>
          <a:off x="1037873" y="761629"/>
          <a:ext cx="3472602" cy="154578"/>
        </a:xfrm>
        <a:custGeom>
          <a:avLst/>
          <a:gdLst/>
          <a:ahLst/>
          <a:cxnLst/>
          <a:rect l="0" t="0" r="0" b="0"/>
          <a:pathLst>
            <a:path>
              <a:moveTo>
                <a:pt x="3472602" y="0"/>
              </a:moveTo>
              <a:lnTo>
                <a:pt x="3472602" y="102919"/>
              </a:lnTo>
              <a:lnTo>
                <a:pt x="0" y="102919"/>
              </a:lnTo>
              <a:lnTo>
                <a:pt x="0" y="15457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C9F33E-6A78-448F-9742-C3DB5C8894CC}">
      <dsp:nvSpPr>
        <dsp:cNvPr id="0" name=""/>
        <dsp:cNvSpPr/>
      </dsp:nvSpPr>
      <dsp:spPr>
        <a:xfrm>
          <a:off x="2998139" y="-58861"/>
          <a:ext cx="3024672" cy="8204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DE467E-82D5-438E-AE7A-7E231436A99B}">
      <dsp:nvSpPr>
        <dsp:cNvPr id="0" name=""/>
        <dsp:cNvSpPr/>
      </dsp:nvSpPr>
      <dsp:spPr>
        <a:xfrm>
          <a:off x="3060099" y="0"/>
          <a:ext cx="3024672" cy="8204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latin typeface="Palatino Linotype" panose="02040502050505030304" pitchFamily="18" charset="0"/>
            </a:rPr>
            <a:t>What do I know about Transportation Engineer?</a:t>
          </a:r>
          <a:endParaRPr lang="el-GR" sz="2000" b="1" kern="1200" dirty="0">
            <a:latin typeface="Palatino Linotype" panose="02040502050505030304" pitchFamily="18" charset="0"/>
          </a:endParaRPr>
        </a:p>
      </dsp:txBody>
      <dsp:txXfrm>
        <a:off x="3084130" y="24031"/>
        <a:ext cx="2976610" cy="772429"/>
      </dsp:txXfrm>
    </dsp:sp>
    <dsp:sp modelId="{870C68F4-F993-4D9D-8901-D5EFB481EA8D}">
      <dsp:nvSpPr>
        <dsp:cNvPr id="0" name=""/>
        <dsp:cNvSpPr/>
      </dsp:nvSpPr>
      <dsp:spPr>
        <a:xfrm>
          <a:off x="-61959" y="916208"/>
          <a:ext cx="2199666" cy="32641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C7EE2B-A186-42E2-B3FA-BD89DC3973A9}">
      <dsp:nvSpPr>
        <dsp:cNvPr id="0" name=""/>
        <dsp:cNvSpPr/>
      </dsp:nvSpPr>
      <dsp:spPr>
        <a:xfrm>
          <a:off x="0" y="975070"/>
          <a:ext cx="2199666" cy="32641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u="sng" kern="1200" dirty="0">
              <a:latin typeface="Calibri" panose="020F0502020204030204" pitchFamily="34" charset="0"/>
            </a:rPr>
            <a:t>Educational </a:t>
          </a:r>
          <a:r>
            <a:rPr lang="en-GB" sz="1400" b="0" i="0" u="sng" kern="1200" dirty="0">
              <a:latin typeface="Calibri" panose="020F0502020204030204" pitchFamily="34" charset="0"/>
            </a:rPr>
            <a:t>background (studies)</a:t>
          </a:r>
          <a:endParaRPr lang="el-GR" sz="1400" u="sng" kern="1200" dirty="0">
            <a:latin typeface="Calibri" panose="020F0502020204030204" pitchFamily="34" charset="0"/>
          </a:endParaRPr>
        </a:p>
      </dsp:txBody>
      <dsp:txXfrm>
        <a:off x="64426" y="1039496"/>
        <a:ext cx="2070814" cy="3135282"/>
      </dsp:txXfrm>
    </dsp:sp>
    <dsp:sp modelId="{7DD8CCB2-6CA6-4EB5-A653-E7310106584A}">
      <dsp:nvSpPr>
        <dsp:cNvPr id="0" name=""/>
        <dsp:cNvSpPr/>
      </dsp:nvSpPr>
      <dsp:spPr>
        <a:xfrm>
          <a:off x="3583329" y="1027134"/>
          <a:ext cx="1759309" cy="7470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0AE5BB-3E95-461C-AD3A-52B22FDFCDBE}">
      <dsp:nvSpPr>
        <dsp:cNvPr id="0" name=""/>
        <dsp:cNvSpPr/>
      </dsp:nvSpPr>
      <dsp:spPr>
        <a:xfrm>
          <a:off x="3645289" y="1085996"/>
          <a:ext cx="1759309" cy="7470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u="sng" kern="1200" dirty="0">
              <a:latin typeface="Calibri" panose="020F0502020204030204" pitchFamily="34" charset="0"/>
            </a:rPr>
            <a:t>Working</a:t>
          </a:r>
          <a:r>
            <a:rPr lang="en-US" sz="1400" kern="1200" dirty="0">
              <a:latin typeface="Calibri" panose="020F0502020204030204" pitchFamily="34" charset="0"/>
            </a:rPr>
            <a:t> </a:t>
          </a:r>
          <a:r>
            <a:rPr lang="en-US" sz="1400" u="sng" kern="1200" dirty="0">
              <a:latin typeface="Calibri" panose="020F0502020204030204" pitchFamily="34" charset="0"/>
            </a:rPr>
            <a:t>conditions </a:t>
          </a:r>
          <a:endParaRPr lang="el-GR" sz="1400" u="sng" kern="1200" dirty="0">
            <a:latin typeface="Calibri" panose="020F0502020204030204" pitchFamily="34" charset="0"/>
          </a:endParaRPr>
        </a:p>
      </dsp:txBody>
      <dsp:txXfrm>
        <a:off x="3667169" y="1107876"/>
        <a:ext cx="1715549" cy="703277"/>
      </dsp:txXfrm>
    </dsp:sp>
    <dsp:sp modelId="{82B40297-8F8F-4A41-B0A7-B56189B0128B}">
      <dsp:nvSpPr>
        <dsp:cNvPr id="0" name=""/>
        <dsp:cNvSpPr/>
      </dsp:nvSpPr>
      <dsp:spPr>
        <a:xfrm>
          <a:off x="2329433" y="2031778"/>
          <a:ext cx="2111893" cy="20832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888E39-D3ED-400A-B9D3-B655DC2A9CC4}">
      <dsp:nvSpPr>
        <dsp:cNvPr id="0" name=""/>
        <dsp:cNvSpPr/>
      </dsp:nvSpPr>
      <dsp:spPr>
        <a:xfrm>
          <a:off x="2391393" y="2090640"/>
          <a:ext cx="2111893" cy="20832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u="sng" kern="1200" dirty="0">
              <a:latin typeface="Calibri" panose="020F0502020204030204" pitchFamily="34" charset="0"/>
            </a:rPr>
            <a:t>Job</a:t>
          </a:r>
          <a:r>
            <a:rPr lang="en-US" sz="1400" kern="1200" dirty="0">
              <a:latin typeface="Calibri" panose="020F0502020204030204" pitchFamily="34" charset="0"/>
            </a:rPr>
            <a:t> </a:t>
          </a:r>
          <a:r>
            <a:rPr lang="en-US" sz="1400" u="sng" kern="1200" dirty="0">
              <a:latin typeface="Calibri" panose="020F0502020204030204" pitchFamily="34" charset="0"/>
            </a:rPr>
            <a:t>duties</a:t>
          </a:r>
          <a:endParaRPr lang="el-GR" sz="1400" u="sng" kern="1200" dirty="0">
            <a:latin typeface="Calibri" panose="020F0502020204030204" pitchFamily="34" charset="0"/>
          </a:endParaRPr>
        </a:p>
      </dsp:txBody>
      <dsp:txXfrm>
        <a:off x="2452409" y="2151656"/>
        <a:ext cx="1989861" cy="1961192"/>
      </dsp:txXfrm>
    </dsp:sp>
    <dsp:sp modelId="{C0CDCBD0-839A-4D74-BF24-FC9A06C09279}">
      <dsp:nvSpPr>
        <dsp:cNvPr id="0" name=""/>
        <dsp:cNvSpPr/>
      </dsp:nvSpPr>
      <dsp:spPr>
        <a:xfrm>
          <a:off x="4565247" y="2031778"/>
          <a:ext cx="2094846" cy="20832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37E8AD-11DC-4BE6-95C7-B68E24229987}">
      <dsp:nvSpPr>
        <dsp:cNvPr id="0" name=""/>
        <dsp:cNvSpPr/>
      </dsp:nvSpPr>
      <dsp:spPr>
        <a:xfrm>
          <a:off x="4627207" y="2090640"/>
          <a:ext cx="2094846" cy="20832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u="sng" kern="1200" dirty="0">
              <a:latin typeface="Calibri" panose="020F0502020204030204" pitchFamily="34" charset="0"/>
            </a:rPr>
            <a:t>Working</a:t>
          </a:r>
          <a:r>
            <a:rPr lang="en-US" sz="1400" kern="1200" dirty="0">
              <a:latin typeface="Calibri" panose="020F0502020204030204" pitchFamily="34" charset="0"/>
            </a:rPr>
            <a:t> </a:t>
          </a:r>
          <a:r>
            <a:rPr lang="en-US" sz="1400" u="sng" kern="1200" dirty="0">
              <a:latin typeface="Calibri" panose="020F0502020204030204" pitchFamily="34" charset="0"/>
            </a:rPr>
            <a:t>place </a:t>
          </a:r>
          <a:endParaRPr lang="el-GR" sz="1400" u="sng" kern="1200" dirty="0">
            <a:latin typeface="Calibri" panose="020F0502020204030204" pitchFamily="34" charset="0"/>
          </a:endParaRPr>
        </a:p>
      </dsp:txBody>
      <dsp:txXfrm>
        <a:off x="4688223" y="2151656"/>
        <a:ext cx="1972814" cy="1961199"/>
      </dsp:txXfrm>
    </dsp:sp>
    <dsp:sp modelId="{BD87C07A-10EE-47A9-91B7-9766D526532C}">
      <dsp:nvSpPr>
        <dsp:cNvPr id="0" name=""/>
        <dsp:cNvSpPr/>
      </dsp:nvSpPr>
      <dsp:spPr>
        <a:xfrm>
          <a:off x="6785782" y="913269"/>
          <a:ext cx="1960266" cy="32641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86A952-F15F-4B0B-AE0A-C6FEC15DC0D9}">
      <dsp:nvSpPr>
        <dsp:cNvPr id="0" name=""/>
        <dsp:cNvSpPr/>
      </dsp:nvSpPr>
      <dsp:spPr>
        <a:xfrm>
          <a:off x="6847742" y="972131"/>
          <a:ext cx="1960266" cy="32641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u="sng" kern="1200" dirty="0">
              <a:latin typeface="Calibri" panose="020F0502020204030204" pitchFamily="34" charset="0"/>
            </a:rPr>
            <a:t>Skills</a:t>
          </a:r>
          <a:r>
            <a:rPr lang="en-US" sz="1400" kern="1200" dirty="0">
              <a:latin typeface="Calibri" panose="020F0502020204030204" pitchFamily="34" charset="0"/>
            </a:rPr>
            <a:t> </a:t>
          </a:r>
          <a:r>
            <a:rPr lang="en-US" sz="1400" u="sng" kern="1200" dirty="0">
              <a:latin typeface="Calibri" panose="020F0502020204030204" pitchFamily="34" charset="0"/>
            </a:rPr>
            <a:t>required </a:t>
          </a:r>
          <a:endParaRPr lang="el-GR" sz="1400" u="sng" kern="1200" dirty="0">
            <a:latin typeface="Calibri" panose="020F0502020204030204" pitchFamily="34" charset="0"/>
          </a:endParaRPr>
        </a:p>
      </dsp:txBody>
      <dsp:txXfrm>
        <a:off x="6905156" y="1029545"/>
        <a:ext cx="1845438" cy="31493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1"/>
            <a:ext cx="2942908" cy="493045"/>
          </a:xfrm>
          <a:prstGeom prst="rect">
            <a:avLst/>
          </a:prstGeom>
        </p:spPr>
        <p:txBody>
          <a:bodyPr vert="horz" lIns="91010" tIns="45504" rIns="91010" bIns="4550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6847" y="1"/>
            <a:ext cx="2942908" cy="493045"/>
          </a:xfrm>
          <a:prstGeom prst="rect">
            <a:avLst/>
          </a:prstGeom>
        </p:spPr>
        <p:txBody>
          <a:bodyPr vert="horz" lIns="91010" tIns="45504" rIns="91010" bIns="45504" rtlCol="0"/>
          <a:lstStyle>
            <a:lvl1pPr algn="r">
              <a:defRPr sz="1200"/>
            </a:lvl1pPr>
          </a:lstStyle>
          <a:p>
            <a:fld id="{92496E11-4985-4BCA-B567-6F05FDE23B74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" y="9377942"/>
            <a:ext cx="2942908" cy="493044"/>
          </a:xfrm>
          <a:prstGeom prst="rect">
            <a:avLst/>
          </a:prstGeom>
        </p:spPr>
        <p:txBody>
          <a:bodyPr vert="horz" lIns="91010" tIns="45504" rIns="91010" bIns="4550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6847" y="9377942"/>
            <a:ext cx="2942908" cy="493044"/>
          </a:xfrm>
          <a:prstGeom prst="rect">
            <a:avLst/>
          </a:prstGeom>
        </p:spPr>
        <p:txBody>
          <a:bodyPr vert="horz" lIns="91010" tIns="45504" rIns="91010" bIns="45504" rtlCol="0" anchor="b"/>
          <a:lstStyle>
            <a:lvl1pPr algn="r">
              <a:defRPr sz="1200"/>
            </a:lvl1pPr>
          </a:lstStyle>
          <a:p>
            <a:fld id="{64203957-42F5-46F5-98BD-499A65838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904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8"/>
            <a:ext cx="2942908" cy="493633"/>
          </a:xfrm>
          <a:prstGeom prst="rect">
            <a:avLst/>
          </a:prstGeom>
        </p:spPr>
        <p:txBody>
          <a:bodyPr vert="horz" lIns="91010" tIns="45504" rIns="91010" bIns="4550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6847" y="8"/>
            <a:ext cx="2942908" cy="493633"/>
          </a:xfrm>
          <a:prstGeom prst="rect">
            <a:avLst/>
          </a:prstGeom>
        </p:spPr>
        <p:txBody>
          <a:bodyPr vert="horz" lIns="91010" tIns="45504" rIns="91010" bIns="45504" rtlCol="0"/>
          <a:lstStyle>
            <a:lvl1pPr algn="r">
              <a:defRPr sz="1200"/>
            </a:lvl1pPr>
          </a:lstStyle>
          <a:p>
            <a:fld id="{E8239E2D-4BDB-4DA9-84FE-5D5A6F9DCC62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8688" y="741363"/>
            <a:ext cx="4933950" cy="3700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10" tIns="45504" rIns="91010" bIns="4550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134" y="4689517"/>
            <a:ext cx="5433060" cy="4442697"/>
          </a:xfrm>
          <a:prstGeom prst="rect">
            <a:avLst/>
          </a:prstGeom>
        </p:spPr>
        <p:txBody>
          <a:bodyPr vert="horz" lIns="91010" tIns="45504" rIns="91010" bIns="4550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" y="9377319"/>
            <a:ext cx="2942908" cy="493633"/>
          </a:xfrm>
          <a:prstGeom prst="rect">
            <a:avLst/>
          </a:prstGeom>
        </p:spPr>
        <p:txBody>
          <a:bodyPr vert="horz" lIns="91010" tIns="45504" rIns="91010" bIns="4550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6847" y="9377319"/>
            <a:ext cx="2942908" cy="493633"/>
          </a:xfrm>
          <a:prstGeom prst="rect">
            <a:avLst/>
          </a:prstGeom>
        </p:spPr>
        <p:txBody>
          <a:bodyPr vert="horz" lIns="91010" tIns="45504" rIns="91010" bIns="45504" rtlCol="0" anchor="b"/>
          <a:lstStyle>
            <a:lvl1pPr algn="r">
              <a:defRPr sz="1200"/>
            </a:lvl1pPr>
          </a:lstStyle>
          <a:p>
            <a:fld id="{C834BBAE-6CFD-4C47-9E5E-32FC741CA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492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AWlghloJFU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eGp1s40Fxj0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4BBAE-6CFD-4C47-9E5E-32FC741CAA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776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/>
              <a:t>Video – Sources </a:t>
            </a:r>
          </a:p>
          <a:p>
            <a:r>
              <a:rPr lang="en-US" sz="1000" dirty="0">
                <a:hlinkClick r:id="rId3"/>
              </a:rPr>
              <a:t>https://www.youtube.com/watch?v=hAWlghloJFU</a:t>
            </a:r>
            <a:r>
              <a:rPr lang="en-US" sz="1000" dirty="0"/>
              <a:t> 0:04 – 0:30</a:t>
            </a:r>
          </a:p>
          <a:p>
            <a:r>
              <a:rPr lang="en-US" sz="1000" dirty="0"/>
              <a:t> </a:t>
            </a:r>
            <a:r>
              <a:rPr lang="en-US" sz="1000" dirty="0">
                <a:hlinkClick r:id="rId4"/>
              </a:rPr>
              <a:t>https://www.youtube.com/watch?v=eGp1s40Fxj0</a:t>
            </a:r>
            <a:r>
              <a:rPr lang="en-US" sz="1000" dirty="0"/>
              <a:t> </a:t>
            </a:r>
          </a:p>
          <a:p>
            <a:pPr marL="45504"/>
            <a:r>
              <a:rPr lang="en-US" sz="1000" dirty="0"/>
              <a:t>0:53 – 2:07</a:t>
            </a:r>
          </a:p>
          <a:p>
            <a:r>
              <a:rPr lang="en-US" sz="1000" dirty="0"/>
              <a:t>https://www.youtube.com/watch?v=scqBHHO_4mA Presentation of transportation engineer </a:t>
            </a:r>
          </a:p>
          <a:p>
            <a:r>
              <a:rPr lang="en-GB" sz="1000" dirty="0"/>
              <a:t>http://www.eng.ucy.ac.cy/transporteng/  </a:t>
            </a:r>
            <a:endParaRPr lang="el-GR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4BBAE-6CFD-4C47-9E5E-32FC741CAA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506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4BBAE-6CFD-4C47-9E5E-32FC741CAA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053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4BBAE-6CFD-4C47-9E5E-32FC741CAA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053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4BBAE-6CFD-4C47-9E5E-32FC741CAA3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053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AC58-7943-4BFC-A066-241ECCAA5A16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0562-8EB3-454D-95A8-778C6F108FB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AC58-7943-4BFC-A066-241ECCAA5A16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0562-8EB3-454D-95A8-778C6F108F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AC58-7943-4BFC-A066-241ECCAA5A16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0562-8EB3-454D-95A8-778C6F108F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AC58-7943-4BFC-A066-241ECCAA5A16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0562-8EB3-454D-95A8-778C6F108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433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AC58-7943-4BFC-A066-241ECCAA5A16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0562-8EB3-454D-95A8-778C6F108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08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AC58-7943-4BFC-A066-241ECCAA5A16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0562-8EB3-454D-95A8-778C6F108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215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AC58-7943-4BFC-A066-241ECCAA5A16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0562-8EB3-454D-95A8-778C6F108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467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AC58-7943-4BFC-A066-241ECCAA5A16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0562-8EB3-454D-95A8-778C6F108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051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AC58-7943-4BFC-A066-241ECCAA5A16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0562-8EB3-454D-95A8-778C6F108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6261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AC58-7943-4BFC-A066-241ECCAA5A16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0562-8EB3-454D-95A8-778C6F108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2066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AC58-7943-4BFC-A066-241ECCAA5A16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0562-8EB3-454D-95A8-778C6F108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59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AC58-7943-4BFC-A066-241ECCAA5A16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0562-8EB3-454D-95A8-778C6F108FB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AC58-7943-4BFC-A066-241ECCAA5A16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0562-8EB3-454D-95A8-778C6F108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4135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AC58-7943-4BFC-A066-241ECCAA5A16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0562-8EB3-454D-95A8-778C6F108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7203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AC58-7943-4BFC-A066-241ECCAA5A16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0562-8EB3-454D-95A8-778C6F108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141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AC58-7943-4BFC-A066-241ECCAA5A16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0562-8EB3-454D-95A8-778C6F108F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AC58-7943-4BFC-A066-241ECCAA5A16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0562-8EB3-454D-95A8-778C6F108FB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AC58-7943-4BFC-A066-241ECCAA5A16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0562-8EB3-454D-95A8-778C6F108FB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AC58-7943-4BFC-A066-241ECCAA5A16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0562-8EB3-454D-95A8-778C6F108F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AC58-7943-4BFC-A066-241ECCAA5A16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0562-8EB3-454D-95A8-778C6F108F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AC58-7943-4BFC-A066-241ECCAA5A16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0562-8EB3-454D-95A8-778C6F108F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9AC58-7943-4BFC-A066-241ECCAA5A16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0562-8EB3-454D-95A8-778C6F108FB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19AC58-7943-4BFC-A066-241ECCAA5A16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7590562-8EB3-454D-95A8-778C6F108FB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9AC58-7943-4BFC-A066-241ECCAA5A16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90562-8EB3-454D-95A8-778C6F108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117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open?id=0BxfbENmto0ZqSURfNXdPdFU5T2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1" y="2281454"/>
            <a:ext cx="6858000" cy="1790700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endParaRPr lang="fi-FI" dirty="0">
              <a:latin typeface="Palatino Linotype" panose="0204050205050503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411270" y="4450259"/>
            <a:ext cx="6372257" cy="828455"/>
            <a:chOff x="47268" y="3712933"/>
            <a:chExt cx="8496342" cy="1104606"/>
          </a:xfrm>
        </p:grpSpPr>
        <p:pic>
          <p:nvPicPr>
            <p:cNvPr id="4" name="Picture 3" descr="http://europa.eu/about-eu/basic-information/symbols/images/flag_yellow_high.jpg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68" y="3712933"/>
              <a:ext cx="1644412" cy="10438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Text Box 2"/>
            <p:cNvSpPr txBox="1">
              <a:spLocks noChangeArrowheads="1"/>
            </p:cNvSpPr>
            <p:nvPr/>
          </p:nvSpPr>
          <p:spPr bwMode="auto">
            <a:xfrm>
              <a:off x="1691680" y="3712933"/>
              <a:ext cx="4657725" cy="421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68580" tIns="34290" rIns="68580" bIns="34290" anchor="t" anchorCtr="0">
              <a:noAutofit/>
            </a:bodyPr>
            <a:lstStyle/>
            <a:p>
              <a:pPr marL="342900" algn="ctr">
                <a:lnSpc>
                  <a:spcPct val="115000"/>
                </a:lnSpc>
                <a:spcAft>
                  <a:spcPts val="750"/>
                </a:spcAft>
              </a:pPr>
              <a:r>
                <a:rPr lang="en-US" sz="1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This project has received funding from the </a:t>
              </a:r>
              <a:r>
                <a:rPr lang="en-US" sz="12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European Union’s Horizon 2020 research and innovation </a:t>
              </a:r>
              <a:r>
                <a:rPr lang="en-US" sz="1200" i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programme</a:t>
              </a:r>
              <a:r>
                <a:rPr lang="en-US" sz="12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under grant agreement No 665100</a:t>
              </a:r>
              <a:r>
                <a:rPr lang="en-US" sz="75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fi-FI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750"/>
                </a:spcAft>
              </a:pPr>
              <a:r>
                <a:rPr lang="en-US" sz="825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fi-FI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39698" y="3712933"/>
              <a:ext cx="1703912" cy="1104606"/>
            </a:xfrm>
            <a:prstGeom prst="rect">
              <a:avLst/>
            </a:prstGeom>
          </p:spPr>
        </p:pic>
      </p:grpSp>
      <p:sp>
        <p:nvSpPr>
          <p:cNvPr id="16" name="Frame 15"/>
          <p:cNvSpPr/>
          <p:nvPr/>
        </p:nvSpPr>
        <p:spPr>
          <a:xfrm>
            <a:off x="2540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857250 w 12192000"/>
              <a:gd name="connsiteY5" fmla="*/ 857250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857250 w 12192000"/>
              <a:gd name="connsiteY9" fmla="*/ 85725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480060 w 12192000"/>
              <a:gd name="connsiteY5" fmla="*/ 457200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480060 w 12192000"/>
              <a:gd name="connsiteY9" fmla="*/ 45720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480060 w 12192000"/>
              <a:gd name="connsiteY5" fmla="*/ 457200 h 6858000"/>
              <a:gd name="connsiteX6" fmla="*/ 857250 w 12192000"/>
              <a:gd name="connsiteY6" fmla="*/ 6000750 h 6858000"/>
              <a:gd name="connsiteX7" fmla="*/ 11631930 w 12192000"/>
              <a:gd name="connsiteY7" fmla="*/ 6457950 h 6858000"/>
              <a:gd name="connsiteX8" fmla="*/ 11334750 w 12192000"/>
              <a:gd name="connsiteY8" fmla="*/ 857250 h 6858000"/>
              <a:gd name="connsiteX9" fmla="*/ 480060 w 12192000"/>
              <a:gd name="connsiteY9" fmla="*/ 45720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480060 w 12192000"/>
              <a:gd name="connsiteY5" fmla="*/ 457200 h 6858000"/>
              <a:gd name="connsiteX6" fmla="*/ 857250 w 12192000"/>
              <a:gd name="connsiteY6" fmla="*/ 6000750 h 6858000"/>
              <a:gd name="connsiteX7" fmla="*/ 11620500 w 12192000"/>
              <a:gd name="connsiteY7" fmla="*/ 6343650 h 6858000"/>
              <a:gd name="connsiteX8" fmla="*/ 11334750 w 12192000"/>
              <a:gd name="connsiteY8" fmla="*/ 857250 h 6858000"/>
              <a:gd name="connsiteX9" fmla="*/ 480060 w 12192000"/>
              <a:gd name="connsiteY9" fmla="*/ 457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480060" y="457200"/>
                </a:moveTo>
                <a:lnTo>
                  <a:pt x="857250" y="6000750"/>
                </a:lnTo>
                <a:lnTo>
                  <a:pt x="11620500" y="6343650"/>
                </a:lnTo>
                <a:lnTo>
                  <a:pt x="11334750" y="857250"/>
                </a:lnTo>
                <a:lnTo>
                  <a:pt x="480060" y="457200"/>
                </a:lnTo>
                <a:close/>
              </a:path>
            </a:pathLst>
          </a:cu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2015" y="2659559"/>
            <a:ext cx="58507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latino Linotype" panose="02040502050505030304" pitchFamily="18" charset="0"/>
              </a:rPr>
              <a:t>Two-wheeled mission</a:t>
            </a:r>
            <a:endParaRPr lang="fi-FI" sz="4400" b="1" dirty="0">
              <a:latin typeface="Palatino Linotype" panose="02040502050505030304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07303"/>
            <a:ext cx="1858482" cy="63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1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23646" r="20887" b="11250"/>
          <a:stretch/>
        </p:blipFill>
        <p:spPr bwMode="auto">
          <a:xfrm>
            <a:off x="0" y="182880"/>
            <a:ext cx="9144000" cy="6294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Σχετική εικόν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313" y="163387"/>
            <a:ext cx="850687" cy="66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65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609600"/>
            <a:ext cx="6553200" cy="685800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accent6"/>
                </a:solidFill>
                <a:effectLst/>
              </a:rPr>
              <a:t>Biking Route </a:t>
            </a:r>
            <a:r>
              <a:rPr lang="el-GR" sz="3200" dirty="0">
                <a:solidFill>
                  <a:schemeClr val="accent6"/>
                </a:solidFill>
                <a:effectLst/>
              </a:rPr>
              <a:t>1</a:t>
            </a:r>
            <a:r>
              <a:rPr lang="en-US" sz="3200" dirty="0">
                <a:solidFill>
                  <a:schemeClr val="accent6"/>
                </a:solidFill>
                <a:effectLst/>
              </a:rPr>
              <a:t/>
            </a:r>
            <a:br>
              <a:rPr lang="en-US" sz="3200" dirty="0">
                <a:solidFill>
                  <a:schemeClr val="accent6"/>
                </a:solidFill>
                <a:effectLst/>
              </a:rPr>
            </a:br>
            <a:r>
              <a:rPr lang="en-US" sz="3200" dirty="0">
                <a:solidFill>
                  <a:schemeClr val="accent6"/>
                </a:solidFill>
                <a:effectLst/>
              </a:rPr>
              <a:t>Description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62000" y="1981200"/>
            <a:ext cx="7696200" cy="3276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Staring point</a:t>
            </a:r>
            <a:r>
              <a:rPr lang="en-US" sz="1600" dirty="0"/>
              <a:t>: Presidential Residence Roundabout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Continue south and take the first turn on the left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Continue going straight (in 400m you will pass a school on the right hand side) and continue south-east towards </a:t>
            </a:r>
            <a:r>
              <a:rPr lang="en-US" sz="1600" dirty="0" err="1"/>
              <a:t>Lemesos</a:t>
            </a:r>
            <a:r>
              <a:rPr lang="en-US" sz="1600" dirty="0"/>
              <a:t> Avenue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Continue south-west until the 1</a:t>
            </a:r>
            <a:r>
              <a:rPr lang="en-US" sz="1600" baseline="30000" dirty="0"/>
              <a:t>st</a:t>
            </a:r>
            <a:r>
              <a:rPr lang="en-US" sz="1600" dirty="0"/>
              <a:t> intersection and then turn left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Continue south (in 2km there is a school on the </a:t>
            </a:r>
            <a:r>
              <a:rPr lang="en-GB" sz="1600" dirty="0"/>
              <a:t>left hand side</a:t>
            </a:r>
            <a:r>
              <a:rPr lang="en-US" sz="1600" dirty="0"/>
              <a:t>) until the next intersection and turn left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Continue going straight until you reach the first roundabout. From here, go straight towards the second roundabout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Ending Point</a:t>
            </a:r>
            <a:r>
              <a:rPr lang="en-US" sz="1600" dirty="0"/>
              <a:t>: Hospital Roundabout  </a:t>
            </a:r>
            <a:endParaRPr lang="el-GR" sz="16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1600" b="1" dirty="0"/>
              <a:t>Width</a:t>
            </a:r>
            <a:r>
              <a:rPr lang="el-GR" sz="1600" dirty="0"/>
              <a:t>: </a:t>
            </a:r>
            <a:r>
              <a:rPr lang="el-GR" sz="1600" b="1" dirty="0"/>
              <a:t>1.</a:t>
            </a:r>
            <a:r>
              <a:rPr lang="en-US" sz="1600" b="1" dirty="0"/>
              <a:t>8</a:t>
            </a:r>
            <a:r>
              <a:rPr lang="el-GR" sz="1600" b="1" dirty="0"/>
              <a:t> – 2 </a:t>
            </a:r>
            <a:r>
              <a:rPr lang="en-US" sz="1600" b="1" dirty="0"/>
              <a:t>m</a:t>
            </a:r>
            <a:endParaRPr lang="el-GR" sz="16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1600" b="1" dirty="0"/>
              <a:t>Cost of construction</a:t>
            </a:r>
            <a:r>
              <a:rPr lang="el-GR" sz="1600" dirty="0"/>
              <a:t>: </a:t>
            </a:r>
            <a:r>
              <a:rPr lang="el-GR" sz="1600" b="1" dirty="0"/>
              <a:t>35 000 </a:t>
            </a:r>
            <a:r>
              <a:rPr lang="en-US" sz="1600" b="1" dirty="0"/>
              <a:t>euro</a:t>
            </a:r>
            <a:endParaRPr lang="el-GR" sz="1600" b="1" dirty="0"/>
          </a:p>
        </p:txBody>
      </p:sp>
      <p:pic>
        <p:nvPicPr>
          <p:cNvPr id="5" name="Picture 4" descr="C:\Users\kvaanane\Desktop\Multico_sininen-teksti-RG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638800"/>
            <a:ext cx="2837815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632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7" t="24828" r="20394" b="7467"/>
          <a:stretch/>
        </p:blipFill>
        <p:spPr bwMode="auto">
          <a:xfrm>
            <a:off x="26277" y="102476"/>
            <a:ext cx="9117724" cy="6483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Σχετική εικόν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313" y="93921"/>
            <a:ext cx="850687" cy="66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85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04800"/>
            <a:ext cx="5029200" cy="1355435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</a:rPr>
              <a:t>Biking Route 2</a:t>
            </a:r>
            <a:br>
              <a:rPr lang="en-GB" sz="32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</a:rPr>
            </a:br>
            <a:r>
              <a:rPr lang="en-GB" sz="3200" dirty="0">
                <a:solidFill>
                  <a:srgbClr val="0070C0"/>
                </a:solidFill>
                <a:effectLst/>
                <a:latin typeface="Palatino Linotype" panose="02040502050505030304" pitchFamily="18" charset="0"/>
              </a:rPr>
              <a:t>Description </a:t>
            </a:r>
            <a:endParaRPr lang="en-US" sz="3200" dirty="0">
              <a:solidFill>
                <a:srgbClr val="0070C0"/>
              </a:solidFill>
              <a:effectLst/>
              <a:latin typeface="Palatino Linotype" panose="0204050205050503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62000" y="1981200"/>
            <a:ext cx="7696200" cy="3505200"/>
          </a:xfrm>
          <a:prstGeom prst="roundRect">
            <a:avLst/>
          </a:prstGeom>
          <a:solidFill>
            <a:srgbClr val="CCCC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Palatino Linotype" panose="02040502050505030304" pitchFamily="18" charset="0"/>
              </a:rPr>
              <a:t>Staring point</a:t>
            </a:r>
            <a:r>
              <a:rPr lang="en-US" sz="1600" dirty="0">
                <a:latin typeface="Palatino Linotype" panose="02040502050505030304" pitchFamily="18" charset="0"/>
              </a:rPr>
              <a:t>: Presidential Residence Roundabout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Palatino Linotype" panose="02040502050505030304" pitchFamily="18" charset="0"/>
              </a:rPr>
              <a:t>Continue south and take the first turn on the left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Palatino Linotype" panose="02040502050505030304" pitchFamily="18" charset="0"/>
              </a:rPr>
              <a:t>Continue going straight (in 400m you will pass a school on the right hand side) and continue towards the first intersection (</a:t>
            </a:r>
            <a:r>
              <a:rPr lang="en-US" sz="1600" dirty="0" err="1">
                <a:latin typeface="Palatino Linotype" panose="02040502050505030304" pitchFamily="18" charset="0"/>
              </a:rPr>
              <a:t>Athalassas</a:t>
            </a:r>
            <a:r>
              <a:rPr lang="en-US" sz="1600" dirty="0">
                <a:latin typeface="Palatino Linotype" panose="02040502050505030304" pitchFamily="18" charset="0"/>
              </a:rPr>
              <a:t> Avenue and </a:t>
            </a:r>
            <a:r>
              <a:rPr lang="en-US" sz="1600" dirty="0" err="1">
                <a:latin typeface="Palatino Linotype" panose="02040502050505030304" pitchFamily="18" charset="0"/>
              </a:rPr>
              <a:t>Iosif</a:t>
            </a:r>
            <a:r>
              <a:rPr lang="en-US" sz="1600" dirty="0">
                <a:latin typeface="Palatino Linotype" panose="02040502050505030304" pitchFamily="18" charset="0"/>
              </a:rPr>
              <a:t> </a:t>
            </a:r>
            <a:r>
              <a:rPr lang="en-US" sz="1600" dirty="0" err="1">
                <a:latin typeface="Palatino Linotype" panose="02040502050505030304" pitchFamily="18" charset="0"/>
              </a:rPr>
              <a:t>Hadjiosif</a:t>
            </a:r>
            <a:r>
              <a:rPr lang="en-US" sz="1600" dirty="0">
                <a:latin typeface="Palatino Linotype" panose="02040502050505030304" pitchFamily="18" charset="0"/>
              </a:rPr>
              <a:t>) and turn right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Palatino Linotype" panose="02040502050505030304" pitchFamily="18" charset="0"/>
              </a:rPr>
              <a:t>Continue south, pass the 2</a:t>
            </a:r>
            <a:r>
              <a:rPr lang="en-US" sz="1600" baseline="30000" dirty="0">
                <a:latin typeface="Palatino Linotype" panose="02040502050505030304" pitchFamily="18" charset="0"/>
              </a:rPr>
              <a:t>nd</a:t>
            </a:r>
            <a:r>
              <a:rPr lang="en-US" sz="1600" dirty="0">
                <a:latin typeface="Palatino Linotype" panose="02040502050505030304" pitchFamily="18" charset="0"/>
              </a:rPr>
              <a:t> intersection (</a:t>
            </a:r>
            <a:r>
              <a:rPr lang="en-US" sz="1600" dirty="0" err="1">
                <a:latin typeface="Palatino Linotype" panose="02040502050505030304" pitchFamily="18" charset="0"/>
              </a:rPr>
              <a:t>Stavrou</a:t>
            </a:r>
            <a:r>
              <a:rPr lang="en-US" sz="1600" dirty="0">
                <a:latin typeface="Palatino Linotype" panose="02040502050505030304" pitchFamily="18" charset="0"/>
              </a:rPr>
              <a:t> and </a:t>
            </a:r>
            <a:r>
              <a:rPr lang="en-US" sz="1600" dirty="0" err="1">
                <a:latin typeface="Palatino Linotype" panose="02040502050505030304" pitchFamily="18" charset="0"/>
              </a:rPr>
              <a:t>Iosif</a:t>
            </a:r>
            <a:r>
              <a:rPr lang="en-US" sz="1600" dirty="0">
                <a:latin typeface="Palatino Linotype" panose="02040502050505030304" pitchFamily="18" charset="0"/>
              </a:rPr>
              <a:t> </a:t>
            </a:r>
            <a:r>
              <a:rPr lang="en-US" sz="1600" dirty="0" err="1">
                <a:latin typeface="Palatino Linotype" panose="02040502050505030304" pitchFamily="18" charset="0"/>
              </a:rPr>
              <a:t>Hadjiosif</a:t>
            </a:r>
            <a:r>
              <a:rPr lang="en-US" sz="1600" dirty="0">
                <a:latin typeface="Palatino Linotype" panose="02040502050505030304" pitchFamily="18" charset="0"/>
              </a:rPr>
              <a:t>) (in 400m you will pass a school on the left hand side) and on the 3</a:t>
            </a:r>
            <a:r>
              <a:rPr lang="en-US" sz="1600" baseline="30000" dirty="0">
                <a:latin typeface="Palatino Linotype" panose="02040502050505030304" pitchFamily="18" charset="0"/>
              </a:rPr>
              <a:t>rd</a:t>
            </a:r>
            <a:r>
              <a:rPr lang="en-US" sz="1600" dirty="0">
                <a:latin typeface="Palatino Linotype" panose="02040502050505030304" pitchFamily="18" charset="0"/>
              </a:rPr>
              <a:t> intersection turn left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Palatino Linotype" panose="02040502050505030304" pitchFamily="18" charset="0"/>
              </a:rPr>
              <a:t>Continue going straight </a:t>
            </a:r>
            <a:r>
              <a:rPr lang="en-GB" sz="1600" dirty="0">
                <a:latin typeface="Palatino Linotype" panose="02040502050505030304" pitchFamily="18" charset="0"/>
              </a:rPr>
              <a:t>until you reach</a:t>
            </a:r>
            <a:r>
              <a:rPr lang="en-US" sz="1600" dirty="0">
                <a:latin typeface="Palatino Linotype" panose="02040502050505030304" pitchFamily="18" charset="0"/>
              </a:rPr>
              <a:t> the first roundabout. From here, go straight towards the second roundabout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Palatino Linotype" panose="02040502050505030304" pitchFamily="18" charset="0"/>
              </a:rPr>
              <a:t>Ending Point</a:t>
            </a:r>
            <a:r>
              <a:rPr lang="en-US" sz="1600" dirty="0">
                <a:latin typeface="Palatino Linotype" panose="02040502050505030304" pitchFamily="18" charset="0"/>
              </a:rPr>
              <a:t>: Hospital Roundabout  </a:t>
            </a:r>
            <a:endParaRPr lang="el-GR" sz="1600" dirty="0">
              <a:latin typeface="Palatino Linotype" panose="0204050205050503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1600" b="1" dirty="0">
                <a:latin typeface="Palatino Linotype" panose="02040502050505030304" pitchFamily="18" charset="0"/>
              </a:rPr>
              <a:t>Width</a:t>
            </a:r>
            <a:r>
              <a:rPr lang="el-GR" sz="1600" dirty="0">
                <a:latin typeface="Palatino Linotype" panose="02040502050505030304" pitchFamily="18" charset="0"/>
              </a:rPr>
              <a:t>: </a:t>
            </a:r>
            <a:r>
              <a:rPr lang="el-GR" sz="1600" b="1" dirty="0">
                <a:latin typeface="Palatino Linotype" panose="02040502050505030304" pitchFamily="18" charset="0"/>
              </a:rPr>
              <a:t>1.</a:t>
            </a:r>
            <a:r>
              <a:rPr lang="en-US" sz="1600" b="1" dirty="0">
                <a:latin typeface="Palatino Linotype" panose="02040502050505030304" pitchFamily="18" charset="0"/>
              </a:rPr>
              <a:t>5</a:t>
            </a:r>
            <a:r>
              <a:rPr lang="el-GR" sz="1600" b="1" dirty="0">
                <a:latin typeface="Palatino Linotype" panose="02040502050505030304" pitchFamily="18" charset="0"/>
              </a:rPr>
              <a:t> – </a:t>
            </a:r>
            <a:r>
              <a:rPr lang="en-US" sz="1600" b="1" dirty="0">
                <a:latin typeface="Palatino Linotype" panose="02040502050505030304" pitchFamily="18" charset="0"/>
              </a:rPr>
              <a:t>1.8</a:t>
            </a:r>
            <a:r>
              <a:rPr lang="el-GR" sz="1600" b="1" dirty="0">
                <a:latin typeface="Palatino Linotype" panose="02040502050505030304" pitchFamily="18" charset="0"/>
              </a:rPr>
              <a:t> </a:t>
            </a:r>
            <a:r>
              <a:rPr lang="en-US" sz="1600" b="1" dirty="0">
                <a:latin typeface="Palatino Linotype" panose="02040502050505030304" pitchFamily="18" charset="0"/>
              </a:rPr>
              <a:t>m</a:t>
            </a:r>
            <a:endParaRPr lang="el-GR" sz="1600" dirty="0">
              <a:latin typeface="Palatino Linotype" panose="0204050205050503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1600" b="1" dirty="0">
                <a:latin typeface="Palatino Linotype" panose="02040502050505030304" pitchFamily="18" charset="0"/>
              </a:rPr>
              <a:t>Cost of construction</a:t>
            </a:r>
            <a:r>
              <a:rPr lang="el-GR" sz="1600" dirty="0">
                <a:latin typeface="Palatino Linotype" panose="02040502050505030304" pitchFamily="18" charset="0"/>
              </a:rPr>
              <a:t>: </a:t>
            </a:r>
            <a:r>
              <a:rPr lang="el-GR" sz="1600" b="1" dirty="0">
                <a:latin typeface="Palatino Linotype" panose="02040502050505030304" pitchFamily="18" charset="0"/>
              </a:rPr>
              <a:t>3</a:t>
            </a:r>
            <a:r>
              <a:rPr lang="en-US" sz="1600" b="1" dirty="0">
                <a:latin typeface="Palatino Linotype" panose="02040502050505030304" pitchFamily="18" charset="0"/>
              </a:rPr>
              <a:t>8</a:t>
            </a:r>
            <a:r>
              <a:rPr lang="el-GR" sz="1600" b="1" dirty="0">
                <a:latin typeface="Palatino Linotype" panose="02040502050505030304" pitchFamily="18" charset="0"/>
              </a:rPr>
              <a:t> 000 </a:t>
            </a:r>
            <a:r>
              <a:rPr lang="en-US" sz="1600" b="1" dirty="0">
                <a:latin typeface="Palatino Linotype" panose="02040502050505030304" pitchFamily="18" charset="0"/>
              </a:rPr>
              <a:t>euro</a:t>
            </a:r>
            <a:endParaRPr lang="el-GR" sz="1600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99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458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accent3">
                    <a:lumMod val="75000"/>
                  </a:schemeClr>
                </a:solidFill>
                <a:effectLst/>
                <a:latin typeface="Palatino Linotype" panose="02040502050505030304" pitchFamily="18" charset="0"/>
              </a:rPr>
              <a:t>Which biking route is the best? </a:t>
            </a:r>
            <a:endParaRPr lang="el-GR" dirty="0">
              <a:solidFill>
                <a:schemeClr val="accent3">
                  <a:lumMod val="75000"/>
                </a:schemeClr>
              </a:solidFill>
              <a:effectLst/>
              <a:latin typeface="Palatino Linotype" panose="02040502050505030304" pitchFamily="18" charset="0"/>
            </a:endParaRPr>
          </a:p>
        </p:txBody>
      </p:sp>
      <p:pic>
        <p:nvPicPr>
          <p:cNvPr id="3" name="Picture 2" descr="C:\Users\kvaanane\Desktop\Multico_sininen-teksti-RGB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410200"/>
            <a:ext cx="2837815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2981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4542" y="1752600"/>
            <a:ext cx="8229600" cy="2209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The transportation engineer has to choose a biking route that is </a:t>
            </a:r>
            <a:r>
              <a:rPr lang="en-US" sz="2400" b="1" dirty="0">
                <a:latin typeface="Palatino Linotype" panose="02040502050505030304" pitchFamily="18" charset="0"/>
              </a:rPr>
              <a:t>value for money </a:t>
            </a:r>
            <a:r>
              <a:rPr lang="en-US" sz="2400" dirty="0">
                <a:latin typeface="Palatino Linotype" panose="02040502050505030304" pitchFamily="18" charset="0"/>
              </a:rPr>
              <a:t>and of course </a:t>
            </a:r>
            <a:r>
              <a:rPr lang="en-US" sz="2400" b="1" dirty="0">
                <a:latin typeface="Palatino Linotype" panose="02040502050505030304" pitchFamily="18" charset="0"/>
              </a:rPr>
              <a:t>safe</a:t>
            </a:r>
            <a:r>
              <a:rPr lang="en-US" sz="2400" dirty="0">
                <a:latin typeface="Palatino Linotype" panose="02040502050505030304" pitchFamily="18" charset="0"/>
              </a:rPr>
              <a:t> for the cyclists and the drivers. </a:t>
            </a:r>
            <a:endParaRPr lang="el-GR" sz="24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However, it is more critical to choose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Palatino Linotype" panose="02040502050505030304" pitchFamily="18" charset="0"/>
              </a:rPr>
              <a:t>the shortest route</a:t>
            </a:r>
            <a:r>
              <a:rPr lang="en-US" sz="2400" dirty="0">
                <a:latin typeface="Palatino Linotype" panose="02040502050505030304" pitchFamily="18" charset="0"/>
              </a:rPr>
              <a:t>, </a:t>
            </a:r>
            <a:r>
              <a:rPr lang="en-US" sz="2400" b="1" dirty="0">
                <a:latin typeface="Palatino Linotype" panose="02040502050505030304" pitchFamily="18" charset="0"/>
              </a:rPr>
              <a:t>not</a:t>
            </a:r>
            <a:r>
              <a:rPr lang="en-US" sz="2400" dirty="0">
                <a:latin typeface="Palatino Linotype" panose="02040502050505030304" pitchFamily="18" charset="0"/>
              </a:rPr>
              <a:t> necessarily </a:t>
            </a:r>
            <a:r>
              <a:rPr lang="en-US" sz="2400" b="1" dirty="0">
                <a:latin typeface="Palatino Linotype" panose="02040502050505030304" pitchFamily="18" charset="0"/>
              </a:rPr>
              <a:t>the shortest in length </a:t>
            </a:r>
            <a:r>
              <a:rPr lang="en-US" sz="2400" dirty="0">
                <a:latin typeface="Palatino Linotype" panose="02040502050505030304" pitchFamily="18" charset="0"/>
              </a:rPr>
              <a:t>but the one that takes </a:t>
            </a:r>
            <a:r>
              <a:rPr lang="en-US" sz="2400" b="1" dirty="0">
                <a:latin typeface="Palatino Linotype" panose="02040502050505030304" pitchFamily="18" charset="0"/>
              </a:rPr>
              <a:t>less time to travel from the starting to the ending point</a:t>
            </a:r>
            <a:r>
              <a:rPr lang="en-US" sz="2400" dirty="0">
                <a:latin typeface="Palatino Linotype" panose="02040502050505030304" pitchFamily="18" charset="0"/>
              </a:rPr>
              <a:t>.</a:t>
            </a:r>
            <a:r>
              <a:rPr lang="en-US" sz="2400" dirty="0"/>
              <a:t> </a:t>
            </a:r>
            <a:endParaRPr lang="el-GR" sz="2400" dirty="0"/>
          </a:p>
        </p:txBody>
      </p:sp>
      <p:pic>
        <p:nvPicPr>
          <p:cNvPr id="4101" name="Picture 5" descr="C:\Users\eirini\AppData\Local\Microsoft\Windows\INetCache\IE\7N049N1L\man-thinking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52400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914400" y="533400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0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latino Linotype" panose="02040502050505030304" pitchFamily="18" charset="0"/>
              </a:rPr>
              <a:t>Mission</a:t>
            </a:r>
          </a:p>
        </p:txBody>
      </p:sp>
      <p:pic>
        <p:nvPicPr>
          <p:cNvPr id="5" name="Picture 4" descr="C:\Users\kvaanane\Desktop\Multico_sininen-teksti-RGB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257800"/>
            <a:ext cx="2837815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2824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4542" y="1752600"/>
            <a:ext cx="8229600" cy="2209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/>
              <a:t>The transportation engineer has to choose a biking route that is </a:t>
            </a:r>
            <a:r>
              <a:rPr lang="en-US" sz="2400" b="1" dirty="0"/>
              <a:t>value for money </a:t>
            </a:r>
            <a:r>
              <a:rPr lang="en-US" sz="2400" dirty="0"/>
              <a:t>and of course </a:t>
            </a:r>
            <a:r>
              <a:rPr lang="en-US" sz="2400" b="1" dirty="0"/>
              <a:t>safe</a:t>
            </a:r>
            <a:r>
              <a:rPr lang="en-US" sz="2400" dirty="0"/>
              <a:t> for the cyclists and the drivers. </a:t>
            </a:r>
            <a:endParaRPr lang="el-GR" sz="2400" dirty="0"/>
          </a:p>
          <a:p>
            <a:pPr marL="0" indent="0">
              <a:buNone/>
            </a:pPr>
            <a:r>
              <a:rPr lang="en-US" sz="2400" dirty="0"/>
              <a:t>However, it is more critical to choose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the shortest route</a:t>
            </a:r>
            <a:r>
              <a:rPr lang="en-US" sz="2400" dirty="0"/>
              <a:t>, </a:t>
            </a:r>
            <a:r>
              <a:rPr lang="en-US" sz="2400" b="1" dirty="0"/>
              <a:t>not</a:t>
            </a:r>
            <a:r>
              <a:rPr lang="en-US" sz="2400" dirty="0"/>
              <a:t> necessarily </a:t>
            </a:r>
            <a:r>
              <a:rPr lang="en-US" sz="2400" b="1" dirty="0"/>
              <a:t>the shortest in length </a:t>
            </a:r>
            <a:r>
              <a:rPr lang="en-US" sz="2400" dirty="0"/>
              <a:t>but the one that takes </a:t>
            </a:r>
            <a:r>
              <a:rPr lang="en-US" sz="2400" b="1" dirty="0"/>
              <a:t>less time to travel from the starting to the ending point</a:t>
            </a:r>
            <a:r>
              <a:rPr lang="en-US" sz="2400" dirty="0"/>
              <a:t>. </a:t>
            </a:r>
            <a:endParaRPr lang="el-GR" sz="2400" dirty="0"/>
          </a:p>
        </p:txBody>
      </p:sp>
      <p:pic>
        <p:nvPicPr>
          <p:cNvPr id="4101" name="Picture 5" descr="C:\Users\eirini\AppData\Local\Microsoft\Windows\INetCache\IE\7N049N1L\man-thinking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52400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914400" y="533400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0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Mission</a:t>
            </a:r>
          </a:p>
        </p:txBody>
      </p:sp>
      <p:sp>
        <p:nvSpPr>
          <p:cNvPr id="5" name="Round Diagonal Corner Rectangle 4"/>
          <p:cNvSpPr/>
          <p:nvPr/>
        </p:nvSpPr>
        <p:spPr>
          <a:xfrm>
            <a:off x="990600" y="4191000"/>
            <a:ext cx="7239000" cy="2209800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Be the</a:t>
            </a:r>
            <a:endParaRPr lang="el-GR" sz="2800" b="1" dirty="0"/>
          </a:p>
          <a:p>
            <a:pPr algn="ctr"/>
            <a:r>
              <a:rPr lang="en-US" sz="2800" b="1" dirty="0"/>
              <a:t>Transportation Engineer!</a:t>
            </a:r>
            <a:r>
              <a:rPr lang="el-GR" sz="2800" b="1" dirty="0"/>
              <a:t> </a:t>
            </a:r>
          </a:p>
          <a:p>
            <a:pPr algn="ctr"/>
            <a:r>
              <a:rPr lang="en-US" sz="2400" b="1" dirty="0"/>
              <a:t>Study the maps, measure the length, add the speed limits and try to find the ‘shortest’ biking route based on the parameters given.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2427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990600"/>
            <a:ext cx="8077200" cy="4343400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dirty="0">
                <a:latin typeface="Palatino Linotype" panose="02040502050505030304" pitchFamily="18" charset="0"/>
              </a:rPr>
              <a:t>Complete the </a:t>
            </a:r>
            <a:r>
              <a:rPr lang="en-US" sz="1800" b="1" i="1" dirty="0">
                <a:latin typeface="Palatino Linotype" panose="02040502050505030304" pitchFamily="18" charset="0"/>
              </a:rPr>
              <a:t>Parameters Table</a:t>
            </a:r>
            <a:endParaRPr lang="en-US" sz="18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en-US" sz="1600" dirty="0">
                <a:latin typeface="Palatino Linotype" panose="02040502050505030304" pitchFamily="18" charset="0"/>
              </a:rPr>
              <a:t>Some information are given in the descriptions of the biking routes. </a:t>
            </a:r>
          </a:p>
          <a:p>
            <a:pPr marL="0" indent="0">
              <a:buNone/>
            </a:pPr>
            <a:r>
              <a:rPr lang="en-US" sz="1600" b="1" dirty="0">
                <a:latin typeface="Palatino Linotype" panose="02040502050505030304" pitchFamily="18" charset="0"/>
              </a:rPr>
              <a:t>Hint</a:t>
            </a:r>
            <a:r>
              <a:rPr lang="en-US" sz="1600" dirty="0">
                <a:latin typeface="Palatino Linotype" panose="02040502050505030304" pitchFamily="18" charset="0"/>
              </a:rPr>
              <a:t>: In order to measure the </a:t>
            </a:r>
            <a:r>
              <a:rPr lang="en-US" sz="1600" b="1" dirty="0">
                <a:latin typeface="Palatino Linotype" panose="02040502050505030304" pitchFamily="18" charset="0"/>
              </a:rPr>
              <a:t>length</a:t>
            </a:r>
            <a:r>
              <a:rPr lang="en-US" sz="1600" dirty="0">
                <a:latin typeface="Palatino Linotype" panose="02040502050505030304" pitchFamily="18" charset="0"/>
              </a:rPr>
              <a:t> of each route you should check the scale on the map. </a:t>
            </a:r>
          </a:p>
          <a:p>
            <a:pPr marL="0" indent="0">
              <a:buNone/>
            </a:pPr>
            <a:endParaRPr lang="en-US" sz="1600" dirty="0">
              <a:latin typeface="Palatino Linotype" panose="02040502050505030304" pitchFamily="18" charset="0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n-US" sz="1800" dirty="0">
                <a:latin typeface="Palatino Linotype" panose="02040502050505030304" pitchFamily="18" charset="0"/>
              </a:rPr>
              <a:t>Complete the </a:t>
            </a:r>
            <a:r>
              <a:rPr lang="en-US" sz="1800" b="1" i="1" dirty="0">
                <a:latin typeface="Palatino Linotype" panose="02040502050505030304" pitchFamily="18" charset="0"/>
              </a:rPr>
              <a:t>Table of maximum speed limits </a:t>
            </a:r>
            <a:endParaRPr lang="el-GR" sz="1800" b="1" i="1" dirty="0">
              <a:latin typeface="Palatino Linotype" panose="02040502050505030304" pitchFamily="18" charset="0"/>
            </a:endParaRPr>
          </a:p>
          <a:p>
            <a:pPr marL="834390" lvl="1" indent="-514350">
              <a:buFont typeface="+mj-lt"/>
              <a:buAutoNum type="alphaLcParenR"/>
            </a:pPr>
            <a:r>
              <a:rPr lang="en-US" sz="1600" dirty="0">
                <a:latin typeface="Palatino Linotype" panose="02040502050505030304" pitchFamily="18" charset="0"/>
              </a:rPr>
              <a:t>Add the speed limits according to the information given in the </a:t>
            </a:r>
            <a:r>
              <a:rPr lang="en-US" sz="1600" b="1" i="1" dirty="0">
                <a:solidFill>
                  <a:schemeClr val="tx1"/>
                </a:solidFill>
                <a:latin typeface="Palatino Linotype" panose="02040502050505030304" pitchFamily="18" charset="0"/>
              </a:rPr>
              <a:t>Parameters to consider for the biking route</a:t>
            </a:r>
          </a:p>
          <a:p>
            <a:pPr marL="834390" lvl="1" indent="-514350">
              <a:buFont typeface="+mj-lt"/>
              <a:buAutoNum type="alphaLcParenR"/>
            </a:pPr>
            <a:r>
              <a:rPr lang="en-US" sz="1600" dirty="0">
                <a:latin typeface="Palatino Linotype" panose="02040502050505030304" pitchFamily="18" charset="0"/>
              </a:rPr>
              <a:t>Measure the </a:t>
            </a:r>
            <a:r>
              <a:rPr lang="en-US" sz="1600" b="1" dirty="0">
                <a:latin typeface="Palatino Linotype" panose="02040502050505030304" pitchFamily="18" charset="0"/>
              </a:rPr>
              <a:t>total time </a:t>
            </a:r>
            <a:r>
              <a:rPr lang="en-US" sz="1600" dirty="0">
                <a:latin typeface="Palatino Linotype" panose="02040502050505030304" pitchFamily="18" charset="0"/>
              </a:rPr>
              <a:t>for each biking route </a:t>
            </a:r>
          </a:p>
          <a:p>
            <a:pPr marL="320040" lvl="1" indent="0">
              <a:buNone/>
            </a:pPr>
            <a:r>
              <a:rPr lang="en-US" sz="1600" b="1" dirty="0">
                <a:latin typeface="Palatino Linotype" panose="02040502050505030304" pitchFamily="18" charset="0"/>
              </a:rPr>
              <a:t>Hint</a:t>
            </a:r>
            <a:r>
              <a:rPr lang="en-US" sz="1600" dirty="0">
                <a:latin typeface="Palatino Linotype" panose="02040502050505030304" pitchFamily="18" charset="0"/>
              </a:rPr>
              <a:t>: use the speed = distance/time formula</a:t>
            </a:r>
          </a:p>
          <a:p>
            <a:pPr marL="320040" lvl="1" indent="0">
              <a:buNone/>
            </a:pPr>
            <a:endParaRPr lang="el-GR" sz="1600" dirty="0">
              <a:latin typeface="Palatino Linotype" panose="02040502050505030304" pitchFamily="18" charset="0"/>
            </a:endParaRPr>
          </a:p>
          <a:p>
            <a:pPr marL="342900" indent="-342900">
              <a:buFont typeface="+mj-lt"/>
              <a:buAutoNum type="arabicPeriod" startAt="3"/>
            </a:pPr>
            <a:r>
              <a:rPr lang="en-US" sz="1800" dirty="0">
                <a:latin typeface="Palatino Linotype" panose="02040502050505030304" pitchFamily="18" charset="0"/>
              </a:rPr>
              <a:t>Fill in the </a:t>
            </a:r>
            <a:r>
              <a:rPr lang="en-US" sz="1800" b="1" dirty="0">
                <a:latin typeface="Palatino Linotype" panose="02040502050505030304" pitchFamily="18" charset="0"/>
              </a:rPr>
              <a:t>total time </a:t>
            </a:r>
            <a:r>
              <a:rPr lang="en-US" sz="1800" dirty="0">
                <a:latin typeface="Palatino Linotype" panose="02040502050505030304" pitchFamily="18" charset="0"/>
              </a:rPr>
              <a:t>for each </a:t>
            </a:r>
            <a:r>
              <a:rPr lang="en-US" sz="1800" dirty="0">
                <a:solidFill>
                  <a:schemeClr val="tx1"/>
                </a:solidFill>
                <a:latin typeface="Palatino Linotype" panose="02040502050505030304" pitchFamily="18" charset="0"/>
              </a:rPr>
              <a:t>biking route on the </a:t>
            </a:r>
            <a:r>
              <a:rPr lang="en-US" sz="1800" b="1" i="1" dirty="0">
                <a:latin typeface="Palatino Linotype" panose="02040502050505030304" pitchFamily="18" charset="0"/>
              </a:rPr>
              <a:t>Parameters Table</a:t>
            </a:r>
          </a:p>
          <a:p>
            <a:pPr marL="342900" indent="-342900">
              <a:buFont typeface="+mj-lt"/>
              <a:buAutoNum type="arabicPeriod" startAt="3"/>
            </a:pPr>
            <a:endParaRPr lang="en-US" sz="1800" dirty="0">
              <a:latin typeface="Palatino Linotype" panose="02040502050505030304" pitchFamily="18" charset="0"/>
            </a:endParaRPr>
          </a:p>
          <a:p>
            <a:pPr marL="342900" indent="-342900">
              <a:buFont typeface="+mj-lt"/>
              <a:buAutoNum type="arabicPeriod" startAt="4"/>
            </a:pPr>
            <a:r>
              <a:rPr lang="en-US" sz="1800" b="1" dirty="0">
                <a:latin typeface="Palatino Linotype" panose="02040502050505030304" pitchFamily="18" charset="0"/>
              </a:rPr>
              <a:t>Evaluate </a:t>
            </a:r>
            <a:r>
              <a:rPr lang="en-US" sz="1800" dirty="0">
                <a:latin typeface="Palatino Linotype" panose="02040502050505030304" pitchFamily="18" charset="0"/>
              </a:rPr>
              <a:t>each parameter for each biking route from 1 to 5 (1=lowest value and 5=highest value) </a:t>
            </a:r>
          </a:p>
          <a:p>
            <a:pPr marL="0" indent="0">
              <a:buNone/>
            </a:pPr>
            <a:r>
              <a:rPr lang="en-US" sz="1600" dirty="0">
                <a:latin typeface="Palatino Linotype" panose="02040502050505030304" pitchFamily="18" charset="0"/>
              </a:rPr>
              <a:t>You can use any number as many times as you want. </a:t>
            </a:r>
          </a:p>
          <a:p>
            <a:pPr marL="0" indent="0">
              <a:buNone/>
            </a:pPr>
            <a:r>
              <a:rPr lang="en-US" sz="1600" dirty="0">
                <a:latin typeface="Palatino Linotype" panose="02040502050505030304" pitchFamily="18" charset="0"/>
              </a:rPr>
              <a:t>The biking route with the </a:t>
            </a:r>
            <a:r>
              <a:rPr lang="en-US" sz="1600" b="1" dirty="0">
                <a:latin typeface="Palatino Linotype" panose="02040502050505030304" pitchFamily="18" charset="0"/>
              </a:rPr>
              <a:t>highest rating </a:t>
            </a:r>
            <a:r>
              <a:rPr lang="en-US" sz="1600" dirty="0">
                <a:latin typeface="Palatino Linotype" panose="02040502050505030304" pitchFamily="18" charset="0"/>
              </a:rPr>
              <a:t>wins!  </a:t>
            </a:r>
            <a:endParaRPr lang="el-GR" sz="1600" dirty="0">
              <a:latin typeface="Palatino Linotype" panose="02040502050505030304" pitchFamily="18" charset="0"/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914400" y="152400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b="0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latino Linotype" panose="02040502050505030304" pitchFamily="18" charset="0"/>
              </a:rPr>
              <a:t>Steps</a:t>
            </a:r>
          </a:p>
        </p:txBody>
      </p:sp>
    </p:spTree>
    <p:extLst>
      <p:ext uri="{BB962C8B-B14F-4D97-AF65-F5344CB8AC3E}">
        <p14:creationId xmlns:p14="http://schemas.microsoft.com/office/powerpoint/2010/main" val="189684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04809313"/>
              </p:ext>
            </p:extLst>
          </p:nvPr>
        </p:nvGraphicFramePr>
        <p:xfrm>
          <a:off x="266700" y="990600"/>
          <a:ext cx="8610600" cy="2971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52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r>
                        <a:rPr lang="en-US" dirty="0"/>
                        <a:t>Parameters 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Biking</a:t>
                      </a:r>
                      <a:r>
                        <a:rPr lang="en-US" sz="16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Route 1</a:t>
                      </a:r>
                      <a:endParaRPr lang="en-US" sz="1600" b="1" dirty="0">
                        <a:solidFill>
                          <a:srgbClr val="92D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Rate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Biking Route 2</a:t>
                      </a:r>
                      <a:endParaRPr lang="en-US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Rate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l-GR" sz="1600" dirty="0"/>
                        <a:t>1. </a:t>
                      </a:r>
                      <a:r>
                        <a:rPr lang="en-US" sz="1600" dirty="0"/>
                        <a:t>Cost</a:t>
                      </a:r>
                      <a:r>
                        <a:rPr lang="en-US" sz="1600" baseline="0" dirty="0"/>
                        <a:t> of construction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l-GR" sz="1600" dirty="0"/>
                        <a:t>2. </a:t>
                      </a:r>
                      <a:r>
                        <a:rPr lang="en-US" sz="1600" dirty="0"/>
                        <a:t>Width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/>
                        <a:t>3. </a:t>
                      </a:r>
                      <a:r>
                        <a:rPr lang="en-US" sz="1600" dirty="0"/>
                        <a:t>Length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/>
                        <a:t>4. </a:t>
                      </a:r>
                      <a:r>
                        <a:rPr lang="en-US" sz="1600" dirty="0"/>
                        <a:t>Total</a:t>
                      </a:r>
                      <a:r>
                        <a:rPr lang="en-US" sz="1600" baseline="0" dirty="0"/>
                        <a:t> t</a:t>
                      </a:r>
                      <a:r>
                        <a:rPr lang="en-US" sz="1600" dirty="0"/>
                        <a:t>ime to travel from the starting to the ending 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dirty="0"/>
                        <a:t>Total Rate</a:t>
                      </a:r>
                      <a:r>
                        <a:rPr lang="en-US" b="1" baseline="0" dirty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57200" y="152400"/>
            <a:ext cx="8229600" cy="533400"/>
          </a:xfrm>
          <a:prstGeom prst="rect">
            <a:avLst/>
          </a:prstGeom>
          <a:solidFill>
            <a:srgbClr val="7030A0"/>
          </a:solidFill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GB" sz="2800" b="0" i="1" dirty="0">
                <a:solidFill>
                  <a:schemeClr val="bg1"/>
                </a:solidFill>
                <a:effectLst/>
                <a:latin typeface="Palatino Linotype" panose="02040502050505030304" pitchFamily="18" charset="0"/>
              </a:rPr>
              <a:t>Parameters Table</a:t>
            </a:r>
          </a:p>
        </p:txBody>
      </p:sp>
      <p:pic>
        <p:nvPicPr>
          <p:cNvPr id="6" name="Picture 5" descr="C:\Users\kvaanane\Desktop\Multico_sininen-teksti-RG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485" y="5715000"/>
            <a:ext cx="2837815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684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74637"/>
            <a:ext cx="8229600" cy="56689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i="1" dirty="0">
                <a:latin typeface="Palatino Linotype" panose="02040502050505030304" pitchFamily="18" charset="0"/>
              </a:rPr>
              <a:t>Table of maximum speed limits</a:t>
            </a:r>
            <a:endParaRPr lang="en-US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663426"/>
              </p:ext>
            </p:extLst>
          </p:nvPr>
        </p:nvGraphicFramePr>
        <p:xfrm>
          <a:off x="381000" y="838200"/>
          <a:ext cx="8458200" cy="532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811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431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77422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Biking</a:t>
                      </a:r>
                      <a:r>
                        <a:rPr lang="en-US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Route 1</a:t>
                      </a:r>
                      <a:endParaRPr lang="en-US" sz="2400" b="1" dirty="0">
                        <a:solidFill>
                          <a:srgbClr val="92D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571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Biking Route 2</a:t>
                      </a:r>
                      <a:endParaRPr lang="en-US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47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Length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1cm</a:t>
                      </a:r>
                      <a:r>
                        <a:rPr lang="el-GR" sz="1400" baseline="0" dirty="0"/>
                        <a:t>:</a:t>
                      </a:r>
                      <a:r>
                        <a:rPr lang="en-US" sz="1400" baseline="0" dirty="0"/>
                        <a:t> 200m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Speed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km/h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Time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(minutes</a:t>
                      </a:r>
                      <a:r>
                        <a:rPr lang="el-GR" sz="1400" b="0" dirty="0"/>
                        <a:t>)</a:t>
                      </a:r>
                      <a:endParaRPr lang="en-US" sz="1400" b="0" dirty="0"/>
                    </a:p>
                  </a:txBody>
                  <a:tcPr>
                    <a:lnR w="571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Length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1cm</a:t>
                      </a:r>
                      <a:r>
                        <a:rPr lang="el-GR" sz="1400" baseline="0" dirty="0"/>
                        <a:t>:</a:t>
                      </a:r>
                      <a:r>
                        <a:rPr lang="en-US" sz="1400" baseline="0" dirty="0"/>
                        <a:t> 200m</a:t>
                      </a:r>
                      <a:endParaRPr lang="en-US" sz="1400" dirty="0"/>
                    </a:p>
                  </a:txBody>
                  <a:tcPr>
                    <a:lnL w="571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Speed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km/h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Time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/>
                        <a:t>(minutes</a:t>
                      </a:r>
                      <a:r>
                        <a:rPr lang="el-GR" sz="1400" b="0" dirty="0"/>
                        <a:t>)</a:t>
                      </a:r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267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dirty="0"/>
                        <a:t>Starting point </a:t>
                      </a:r>
                      <a:r>
                        <a:rPr lang="el-GR" sz="1600" dirty="0"/>
                        <a:t>Α</a:t>
                      </a:r>
                      <a:r>
                        <a:rPr lang="el-GR" sz="1600" baseline="0" dirty="0"/>
                        <a:t> -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R w="571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dirty="0"/>
                        <a:t>Starting point </a:t>
                      </a:r>
                      <a:r>
                        <a:rPr lang="el-GR" sz="1600" dirty="0"/>
                        <a:t>Α</a:t>
                      </a:r>
                      <a:r>
                        <a:rPr lang="el-GR" sz="1600" baseline="0" dirty="0"/>
                        <a:t> -</a:t>
                      </a:r>
                      <a:endParaRPr lang="en-US" sz="1600" dirty="0"/>
                    </a:p>
                  </a:txBody>
                  <a:tcPr>
                    <a:lnL w="571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22135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R w="571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693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R w="571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23689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R w="571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571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23689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R w="571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571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774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/>
                        <a:t>Total time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>
                    <a:lnR w="571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/>
                        <a:t>Total time</a:t>
                      </a:r>
                    </a:p>
                  </a:txBody>
                  <a:tcPr>
                    <a:lnL w="571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1898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787" y="1066800"/>
            <a:ext cx="5357813" cy="14478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Two-wheeled mission</a:t>
            </a:r>
          </a:p>
        </p:txBody>
      </p:sp>
      <p:pic>
        <p:nvPicPr>
          <p:cNvPr id="4" name="Picture 3" descr="Bicycle Way Sign Stock Photo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14"/>
          <a:stretch/>
        </p:blipFill>
        <p:spPr bwMode="auto">
          <a:xfrm>
            <a:off x="4724400" y="1905000"/>
            <a:ext cx="2819400" cy="3429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Image result for bicycle route\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352800"/>
            <a:ext cx="3533775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482" y="533400"/>
            <a:ext cx="1960240" cy="72008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616549"/>
            <a:ext cx="1858482" cy="636931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6247784"/>
            <a:ext cx="628650" cy="419100"/>
          </a:xfrm>
          <a:prstGeom prst="rect">
            <a:avLst/>
          </a:prstGeom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676400" y="6204921"/>
            <a:ext cx="46577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457200">
              <a:spcAft>
                <a:spcPts val="0"/>
              </a:spcAft>
            </a:pPr>
            <a:r>
              <a:rPr lang="en-US" sz="1000" dirty="0">
                <a:effectLst/>
                <a:latin typeface="Times New Roman"/>
                <a:ea typeface="MS Mincho"/>
                <a:cs typeface="Times New Roman"/>
              </a:rPr>
              <a:t>This project has received funding from the </a:t>
            </a:r>
            <a:r>
              <a:rPr lang="en-US" sz="1000" i="1" dirty="0">
                <a:effectLst/>
                <a:latin typeface="Times New Roman"/>
                <a:ea typeface="MS Mincho"/>
                <a:cs typeface="Times New Roman"/>
              </a:rPr>
              <a:t>European Union’s Horizon 2020 research and innovation </a:t>
            </a:r>
            <a:r>
              <a:rPr lang="en-US" sz="1000" i="1" dirty="0" err="1">
                <a:effectLst/>
                <a:latin typeface="Times New Roman"/>
                <a:ea typeface="MS Mincho"/>
                <a:cs typeface="Times New Roman"/>
              </a:rPr>
              <a:t>programme</a:t>
            </a:r>
            <a:r>
              <a:rPr lang="en-US" sz="1000" i="1" dirty="0">
                <a:effectLst/>
                <a:latin typeface="Times New Roman"/>
                <a:ea typeface="MS Mincho"/>
                <a:cs typeface="Times New Roman"/>
              </a:rPr>
              <a:t> </a:t>
            </a:r>
            <a:r>
              <a:rPr lang="en-US" sz="1000" dirty="0">
                <a:effectLst/>
                <a:latin typeface="Times New Roman"/>
                <a:ea typeface="MS Mincho"/>
                <a:cs typeface="Times New Roman"/>
              </a:rPr>
              <a:t>under grant agreement No 665100.</a:t>
            </a:r>
            <a:endParaRPr lang="el-GR" sz="1100" dirty="0">
              <a:effectLst/>
              <a:latin typeface="Arial"/>
              <a:ea typeface="MS Mincho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100" dirty="0">
                <a:effectLst/>
                <a:latin typeface="Arial"/>
                <a:ea typeface="MS Mincho"/>
                <a:cs typeface="Times New Roman"/>
              </a:rPr>
              <a:t> </a:t>
            </a:r>
            <a:endParaRPr lang="el-GR" sz="1100" dirty="0">
              <a:effectLst/>
              <a:latin typeface="Arial"/>
              <a:ea typeface="MS Mincho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2147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23671973"/>
              </p:ext>
            </p:extLst>
          </p:nvPr>
        </p:nvGraphicFramePr>
        <p:xfrm>
          <a:off x="179512" y="304800"/>
          <a:ext cx="8812088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9512" y="5581471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dirty="0">
                <a:latin typeface="Calibri" panose="020F0502020204030204" pitchFamily="34" charset="0"/>
              </a:rPr>
              <a:t>Eventually, how do you think the transportation engineer could contribute to solve this issue?  ____________________________________________________________________________________________________________________________________________________________________________________________________________________________________</a:t>
            </a:r>
            <a:r>
              <a:rPr lang="en-US" dirty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98659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6512511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Palatino Linotype" panose="02040502050505030304" pitchFamily="18" charset="0"/>
              </a:rPr>
              <a:t>Road congestion</a:t>
            </a:r>
            <a:r>
              <a:rPr lang="el-GR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Palatino Linotype" panose="02040502050505030304" pitchFamily="18" charset="0"/>
              </a:rPr>
              <a:t>!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524001"/>
            <a:ext cx="5181600" cy="198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Traffic jam causes CHAOS in the city </a:t>
            </a:r>
            <a:r>
              <a:rPr lang="en-US" sz="2400" dirty="0" err="1">
                <a:latin typeface="Palatino Linotype" panose="02040502050505030304" pitchFamily="18" charset="0"/>
              </a:rPr>
              <a:t>centre</a:t>
            </a:r>
            <a:r>
              <a:rPr lang="en-US" sz="2400" dirty="0">
                <a:latin typeface="Palatino Linotype" panose="02040502050505030304" pitchFamily="18" charset="0"/>
              </a:rPr>
              <a:t> of Nicosia every morning. </a:t>
            </a:r>
          </a:p>
          <a:p>
            <a:pPr marL="0" indent="0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Impatient drivers yelling at each other while beeping their horns. </a:t>
            </a:r>
          </a:p>
        </p:txBody>
      </p:sp>
      <p:pic>
        <p:nvPicPr>
          <p:cNvPr id="1026" name="Picture 2" descr="C:\Users\eirini\Desktop\traffic-337574_19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00201"/>
            <a:ext cx="27432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114800" y="4038600"/>
            <a:ext cx="41910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>
                <a:latin typeface="Palatino Linotype" panose="02040502050505030304" pitchFamily="18" charset="0"/>
              </a:rPr>
              <a:t>Noise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>
                <a:latin typeface="Palatino Linotype" panose="02040502050505030304" pitchFamily="18" charset="0"/>
              </a:rPr>
              <a:t>Pollution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>
                <a:latin typeface="Palatino Linotype" panose="02040502050505030304" pitchFamily="18" charset="0"/>
              </a:rPr>
              <a:t>Wasted time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>
                <a:latin typeface="Palatino Linotype" panose="02040502050505030304" pitchFamily="18" charset="0"/>
              </a:rPr>
              <a:t>Frustration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</p:txBody>
      </p:sp>
      <p:pic>
        <p:nvPicPr>
          <p:cNvPr id="1027" name="Picture 3" descr="C:\Users\eirini\Desktop\industry-1752876_128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33800"/>
            <a:ext cx="3206683" cy="21369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kvaanane\Desktop\Multico_sininen-teksti-RGB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185" y="5870754"/>
            <a:ext cx="2837815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530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6512511" cy="1143000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  <a:effectLst/>
                <a:latin typeface="Palatino Linotype" panose="02040502050505030304" pitchFamily="18" charset="0"/>
              </a:rPr>
              <a:t>Green Decision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1600200"/>
            <a:ext cx="7620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The Association of Environmentalists decides to take action as to protect both, </a:t>
            </a:r>
          </a:p>
          <a:p>
            <a:pPr marL="0" indent="0" algn="ctr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the environment and the human being. </a:t>
            </a:r>
            <a:endParaRPr lang="en-US" dirty="0">
              <a:latin typeface="Palatino Linotype" panose="02040502050505030304" pitchFamily="18" charset="0"/>
            </a:endParaRPr>
          </a:p>
        </p:txBody>
      </p:sp>
      <p:pic>
        <p:nvPicPr>
          <p:cNvPr id="2050" name="Picture 2" descr="Image 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00400"/>
            <a:ext cx="3656135" cy="23764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kvaanane\Desktop\Multico_sininen-teksti-RGB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683250"/>
            <a:ext cx="2837815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484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icycle Way Sign Stock Photo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14"/>
          <a:stretch/>
        </p:blipFill>
        <p:spPr bwMode="auto">
          <a:xfrm>
            <a:off x="5756275" y="1752600"/>
            <a:ext cx="3082925" cy="4191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14400" y="304800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dirty="0">
                <a:solidFill>
                  <a:srgbClr val="00B050"/>
                </a:solidFill>
                <a:effectLst/>
                <a:latin typeface="Palatino Linotype" panose="02040502050505030304" pitchFamily="18" charset="0"/>
              </a:rPr>
              <a:t>IDEA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3"/>
          </p:nvPr>
        </p:nvSpPr>
        <p:spPr>
          <a:xfrm>
            <a:off x="346075" y="1447800"/>
            <a:ext cx="5410200" cy="4678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Developing a Biking Route!</a:t>
            </a:r>
          </a:p>
          <a:p>
            <a:pPr marL="0" indent="0">
              <a:buNone/>
            </a:pPr>
            <a:endParaRPr lang="el-GR" sz="24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The president of the association sends out a letter to mayor recommending the development of a bicycle route in the city </a:t>
            </a:r>
            <a:r>
              <a:rPr lang="en-US" sz="2400" dirty="0" err="1">
                <a:latin typeface="Palatino Linotype" panose="02040502050505030304" pitchFamily="18" charset="0"/>
              </a:rPr>
              <a:t>centre</a:t>
            </a:r>
            <a:r>
              <a:rPr lang="en-US" sz="2400" dirty="0">
                <a:latin typeface="Palatino Linotype" panose="02040502050505030304" pitchFamily="18" charset="0"/>
              </a:rPr>
              <a:t>. </a:t>
            </a:r>
            <a:endParaRPr lang="el-GR" sz="24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The mayor gets excited and assigns this project to the 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Palatino Linotype" panose="02040502050505030304" pitchFamily="18" charset="0"/>
              </a:rPr>
              <a:t>transportation engineer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.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Palatino Linotype" panose="02040502050505030304" pitchFamily="18" charset="0"/>
              </a:rPr>
              <a:t> </a:t>
            </a:r>
            <a:endParaRPr lang="el-GR" sz="24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7" name="Picture 6" descr="C:\Users\kvaanane\Desktop\Multico_sininen-teksti-RGB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0344"/>
            <a:ext cx="2837815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287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60997847"/>
              </p:ext>
            </p:extLst>
          </p:nvPr>
        </p:nvGraphicFramePr>
        <p:xfrm>
          <a:off x="467544" y="228600"/>
          <a:ext cx="8066856" cy="57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9512" y="5581471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How does the transportation engineer could help to solve the issue presented in the scenario? ____________________________________________________________________________________________________________________________________________________________________________________________________________________________________</a:t>
            </a:r>
            <a:r>
              <a:rPr lang="en-US" dirty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7039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Palatino Linotype" panose="02040502050505030304" pitchFamily="18" charset="0"/>
              </a:rPr>
              <a:t>Video about Transportation Engineer (5’) </a:t>
            </a:r>
          </a:p>
          <a:p>
            <a:r>
              <a:rPr lang="en-GB" dirty="0">
                <a:latin typeface="Palatino Linotype" panose="02040502050505030304" pitchFamily="18" charset="0"/>
                <a:hlinkClick r:id="rId3"/>
              </a:rPr>
              <a:t>https://drive.google.com/open?id=0BxfbENmto0ZqSURfNXdPdFU5T2s</a:t>
            </a:r>
            <a:r>
              <a:rPr lang="en-GB" dirty="0">
                <a:latin typeface="Palatino Linotype" panose="02040502050505030304" pitchFamily="18" charset="0"/>
              </a:rPr>
              <a:t> </a:t>
            </a:r>
            <a:endParaRPr lang="el-GR" dirty="0">
              <a:latin typeface="Palatino Linotype" panose="02040502050505030304" pitchFamily="18" charset="0"/>
            </a:endParaRPr>
          </a:p>
        </p:txBody>
      </p:sp>
      <p:pic>
        <p:nvPicPr>
          <p:cNvPr id="4" name="Picture 3" descr="C:\Users\kvaanane\Desktop\Multico_sininen-teksti-RGB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985" y="5791200"/>
            <a:ext cx="2837815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04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905000"/>
            <a:ext cx="8458200" cy="198120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Palatino Linotype" panose="02040502050505030304" pitchFamily="18" charset="0"/>
              </a:rPr>
              <a:t>So, the transportation engineer in order to ensure a safe environment for the cyclist, set the parameters for the design of the biking route and suggested 2 biking routes. </a:t>
            </a:r>
            <a:endParaRPr lang="el-GR" sz="3200" dirty="0">
              <a:latin typeface="Palatino Linotype" panose="02040502050505030304" pitchFamily="18" charset="0"/>
            </a:endParaRPr>
          </a:p>
          <a:p>
            <a:endParaRPr lang="en-US" sz="2800" dirty="0"/>
          </a:p>
        </p:txBody>
      </p:sp>
      <p:pic>
        <p:nvPicPr>
          <p:cNvPr id="4" name="Picture 3" descr="C:\Users\kvaanane\Desktop\Multico_sininen-teksti-RG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985" y="5791200"/>
            <a:ext cx="2837815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832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228600"/>
            <a:ext cx="8229600" cy="6096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  <a:effectLst/>
                <a:latin typeface="Palatino Linotype" panose="02040502050505030304" pitchFamily="18" charset="0"/>
              </a:rPr>
              <a:t>Parameters to consider for the biking route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69663510"/>
              </p:ext>
            </p:extLst>
          </p:nvPr>
        </p:nvGraphicFramePr>
        <p:xfrm>
          <a:off x="228600" y="914400"/>
          <a:ext cx="8915399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7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296D95A408D9408E6A80A3FFEA4EF8" ma:contentTypeVersion="0" ma:contentTypeDescription="Create a new document." ma:contentTypeScope="" ma:versionID="52c49f458eec32f1b99896034d9e0ca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904C0B-C543-49B8-AE25-093E96D45AFF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D17EBD7-98F8-4C36-823A-9D97E3A9E7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4275508-2458-442A-94A5-F1F35E3359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7833</TotalTime>
  <Words>947</Words>
  <Application>Microsoft Office PowerPoint</Application>
  <PresentationFormat>On-screen Show (4:3)</PresentationFormat>
  <Paragraphs>136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MS Mincho</vt:lpstr>
      <vt:lpstr>Arial</vt:lpstr>
      <vt:lpstr>Calibri</vt:lpstr>
      <vt:lpstr>Calibri Light</vt:lpstr>
      <vt:lpstr>Georgia</vt:lpstr>
      <vt:lpstr>Palatino Linotype</vt:lpstr>
      <vt:lpstr>Times New Roman</vt:lpstr>
      <vt:lpstr>Trebuchet MS</vt:lpstr>
      <vt:lpstr>Wingdings</vt:lpstr>
      <vt:lpstr>Slipstream</vt:lpstr>
      <vt:lpstr>Office Theme</vt:lpstr>
      <vt:lpstr>  </vt:lpstr>
      <vt:lpstr>Two-wheeled mission</vt:lpstr>
      <vt:lpstr>Road congestion! </vt:lpstr>
      <vt:lpstr>Green Decision</vt:lpstr>
      <vt:lpstr>PowerPoint Presentation</vt:lpstr>
      <vt:lpstr>PowerPoint Presentation</vt:lpstr>
      <vt:lpstr>PowerPoint Presentation</vt:lpstr>
      <vt:lpstr>PowerPoint Presentation</vt:lpstr>
      <vt:lpstr>Parameters to consider for the biking route</vt:lpstr>
      <vt:lpstr>PowerPoint Presentation</vt:lpstr>
      <vt:lpstr>Biking Route 1 Description </vt:lpstr>
      <vt:lpstr>PowerPoint Presentation</vt:lpstr>
      <vt:lpstr>Biking Route 2 Description </vt:lpstr>
      <vt:lpstr>Which biking route is the best?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eirini</dc:creator>
  <cp:lastModifiedBy>Tuula Keinonen</cp:lastModifiedBy>
  <cp:revision>290</cp:revision>
  <cp:lastPrinted>2017-11-17T13:09:15Z</cp:lastPrinted>
  <dcterms:created xsi:type="dcterms:W3CDTF">2016-09-28T12:29:06Z</dcterms:created>
  <dcterms:modified xsi:type="dcterms:W3CDTF">2018-12-28T16:50:40Z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0x01010000296D95A408D9408E6A80A3FFEA4EF8</vt:lpwstr>
  </property>
</Properties>
</file>