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64" r:id="rId5"/>
  </p:sldIdLst>
  <p:sldSz cx="30275213" cy="42811700"/>
  <p:notesSz cx="6858000" cy="9144000"/>
  <p:defaultTextStyle>
    <a:defPPr>
      <a:defRPr lang="fi-FI"/>
    </a:defPPr>
    <a:lvl1pPr marL="0" algn="l" defTabSz="2088170" rtl="0" eaLnBrk="1" latinLnBrk="0" hangingPunct="1">
      <a:defRPr sz="8200" kern="1200">
        <a:solidFill>
          <a:schemeClr val="tx1"/>
        </a:solidFill>
        <a:latin typeface="+mn-lt"/>
        <a:ea typeface="+mn-ea"/>
        <a:cs typeface="+mn-cs"/>
      </a:defRPr>
    </a:lvl1pPr>
    <a:lvl2pPr marL="2088170" algn="l" defTabSz="2088170" rtl="0" eaLnBrk="1" latinLnBrk="0" hangingPunct="1">
      <a:defRPr sz="8200" kern="1200">
        <a:solidFill>
          <a:schemeClr val="tx1"/>
        </a:solidFill>
        <a:latin typeface="+mn-lt"/>
        <a:ea typeface="+mn-ea"/>
        <a:cs typeface="+mn-cs"/>
      </a:defRPr>
    </a:lvl2pPr>
    <a:lvl3pPr marL="4176339" algn="l" defTabSz="2088170" rtl="0" eaLnBrk="1" latinLnBrk="0" hangingPunct="1">
      <a:defRPr sz="8200" kern="1200">
        <a:solidFill>
          <a:schemeClr val="tx1"/>
        </a:solidFill>
        <a:latin typeface="+mn-lt"/>
        <a:ea typeface="+mn-ea"/>
        <a:cs typeface="+mn-cs"/>
      </a:defRPr>
    </a:lvl3pPr>
    <a:lvl4pPr marL="6264509" algn="l" defTabSz="2088170" rtl="0" eaLnBrk="1" latinLnBrk="0" hangingPunct="1">
      <a:defRPr sz="8200" kern="1200">
        <a:solidFill>
          <a:schemeClr val="tx1"/>
        </a:solidFill>
        <a:latin typeface="+mn-lt"/>
        <a:ea typeface="+mn-ea"/>
        <a:cs typeface="+mn-cs"/>
      </a:defRPr>
    </a:lvl4pPr>
    <a:lvl5pPr marL="8352678" algn="l" defTabSz="2088170" rtl="0" eaLnBrk="1" latinLnBrk="0" hangingPunct="1">
      <a:defRPr sz="8200" kern="1200">
        <a:solidFill>
          <a:schemeClr val="tx1"/>
        </a:solidFill>
        <a:latin typeface="+mn-lt"/>
        <a:ea typeface="+mn-ea"/>
        <a:cs typeface="+mn-cs"/>
      </a:defRPr>
    </a:lvl5pPr>
    <a:lvl6pPr marL="10440848" algn="l" defTabSz="2088170" rtl="0" eaLnBrk="1" latinLnBrk="0" hangingPunct="1">
      <a:defRPr sz="8200" kern="1200">
        <a:solidFill>
          <a:schemeClr val="tx1"/>
        </a:solidFill>
        <a:latin typeface="+mn-lt"/>
        <a:ea typeface="+mn-ea"/>
        <a:cs typeface="+mn-cs"/>
      </a:defRPr>
    </a:lvl6pPr>
    <a:lvl7pPr marL="12529017" algn="l" defTabSz="2088170" rtl="0" eaLnBrk="1" latinLnBrk="0" hangingPunct="1">
      <a:defRPr sz="8200" kern="1200">
        <a:solidFill>
          <a:schemeClr val="tx1"/>
        </a:solidFill>
        <a:latin typeface="+mn-lt"/>
        <a:ea typeface="+mn-ea"/>
        <a:cs typeface="+mn-cs"/>
      </a:defRPr>
    </a:lvl7pPr>
    <a:lvl8pPr marL="14617187" algn="l" defTabSz="2088170" rtl="0" eaLnBrk="1" latinLnBrk="0" hangingPunct="1">
      <a:defRPr sz="8200" kern="1200">
        <a:solidFill>
          <a:schemeClr val="tx1"/>
        </a:solidFill>
        <a:latin typeface="+mn-lt"/>
        <a:ea typeface="+mn-ea"/>
        <a:cs typeface="+mn-cs"/>
      </a:defRPr>
    </a:lvl8pPr>
    <a:lvl9pPr marL="16705356" algn="l" defTabSz="2088170" rtl="0" eaLnBrk="1" latinLnBrk="0" hangingPunct="1">
      <a:defRPr sz="8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484">
          <p15:clr>
            <a:srgbClr val="A4A3A4"/>
          </p15:clr>
        </p15:guide>
        <p15:guide id="2" pos="953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FB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 d="100"/>
          <a:sy n="10" d="100"/>
        </p:scale>
        <p:origin x="2252" y="-4"/>
      </p:cViewPr>
      <p:guideLst>
        <p:guide orient="horz" pos="13484"/>
        <p:guide pos="953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presProps" Target="presProps.xml"/><Relationship Id="rId5" Type="http://schemas.openxmlformats.org/officeDocument/2006/relationships/slide" Target="slides/slide1.xml"/><Relationship Id="rId1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ja Sorvari" userId="fdf7ca77-db5b-425b-982f-e30858b043a4" providerId="ADAL" clId="{F7E73E1E-E2D5-408A-80D1-4033DE65E5B0}"/>
    <pc:docChg chg="delSld">
      <pc:chgData name="Marja Sorvari" userId="fdf7ca77-db5b-425b-982f-e30858b043a4" providerId="ADAL" clId="{F7E73E1E-E2D5-408A-80D1-4033DE65E5B0}" dt="2025-05-08T07:20:23.459" v="0" actId="47"/>
      <pc:docMkLst>
        <pc:docMk/>
      </pc:docMkLst>
      <pc:sldChg chg="del">
        <pc:chgData name="Marja Sorvari" userId="fdf7ca77-db5b-425b-982f-e30858b043a4" providerId="ADAL" clId="{F7E73E1E-E2D5-408A-80D1-4033DE65E5B0}" dt="2025-05-08T07:20:23.459" v="0" actId="47"/>
        <pc:sldMkLst>
          <pc:docMk/>
          <pc:sldMk cId="1270177257" sldId="263"/>
        </pc:sldMkLst>
      </pc:sldChg>
    </pc:docChg>
  </pc:docChgLst>
  <pc:docChgLst>
    <pc:chgData name="Marja Sorvari" userId="fdf7ca77-db5b-425b-982f-e30858b043a4" providerId="ADAL" clId="{81C2FD73-8B98-4BCF-AF68-C30D9A454A03}"/>
    <pc:docChg chg="undo custSel addSld modSld">
      <pc:chgData name="Marja Sorvari" userId="fdf7ca77-db5b-425b-982f-e30858b043a4" providerId="ADAL" clId="{81C2FD73-8B98-4BCF-AF68-C30D9A454A03}" dt="2022-06-10T14:18:44.169" v="725" actId="20577"/>
      <pc:docMkLst>
        <pc:docMk/>
      </pc:docMkLst>
      <pc:sldChg chg="modSp mod">
        <pc:chgData name="Marja Sorvari" userId="fdf7ca77-db5b-425b-982f-e30858b043a4" providerId="ADAL" clId="{81C2FD73-8B98-4BCF-AF68-C30D9A454A03}" dt="2022-04-12T06:10:18.291" v="50" actId="20577"/>
        <pc:sldMkLst>
          <pc:docMk/>
          <pc:sldMk cId="1270177257" sldId="263"/>
        </pc:sldMkLst>
      </pc:sldChg>
      <pc:sldChg chg="modSp add mod">
        <pc:chgData name="Marja Sorvari" userId="fdf7ca77-db5b-425b-982f-e30858b043a4" providerId="ADAL" clId="{81C2FD73-8B98-4BCF-AF68-C30D9A454A03}" dt="2022-06-10T14:18:44.169" v="725" actId="20577"/>
        <pc:sldMkLst>
          <pc:docMk/>
          <pc:sldMk cId="2859549191" sldId="264"/>
        </pc:sldMkLst>
      </pc:sldChg>
    </pc:docChg>
  </pc:docChgLst>
  <pc:docChgLst>
    <pc:chgData name="Nina Havumetsä" userId="S::nima@uef.fi::aaae04a3-e821-41ff-b62e-500d888ae0d1" providerId="AD" clId="Web-{003547B1-D00A-687E-35D4-691B1A07FF64}"/>
    <pc:docChg chg="modSld">
      <pc:chgData name="Nina Havumetsä" userId="S::nima@uef.fi::aaae04a3-e821-41ff-b62e-500d888ae0d1" providerId="AD" clId="Web-{003547B1-D00A-687E-35D4-691B1A07FF64}" dt="2022-04-12T05:13:43.238" v="9" actId="20577"/>
      <pc:docMkLst>
        <pc:docMk/>
      </pc:docMkLst>
      <pc:sldChg chg="modSp">
        <pc:chgData name="Nina Havumetsä" userId="S::nima@uef.fi::aaae04a3-e821-41ff-b62e-500d888ae0d1" providerId="AD" clId="Web-{003547B1-D00A-687E-35D4-691B1A07FF64}" dt="2022-04-12T05:13:43.238" v="9" actId="20577"/>
        <pc:sldMkLst>
          <pc:docMk/>
          <pc:sldMk cId="1270177257" sldId="263"/>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3600" b="0" i="0" baseline="0" dirty="0" err="1">
                <a:effectLst/>
              </a:rPr>
              <a:t>Julkaistujen</a:t>
            </a:r>
            <a:r>
              <a:rPr lang="en-US" sz="3600" b="0" i="0" baseline="0" dirty="0">
                <a:effectLst/>
              </a:rPr>
              <a:t> </a:t>
            </a:r>
            <a:r>
              <a:rPr lang="en-US" sz="3600" b="0" i="0" baseline="0" dirty="0" err="1">
                <a:effectLst/>
              </a:rPr>
              <a:t>nimikkeiden</a:t>
            </a:r>
            <a:r>
              <a:rPr lang="en-US" sz="3600" b="0" i="0" baseline="0" dirty="0">
                <a:effectLst/>
              </a:rPr>
              <a:t> </a:t>
            </a:r>
            <a:r>
              <a:rPr lang="en-US" sz="3600" b="0" i="0" baseline="0" dirty="0" err="1">
                <a:effectLst/>
              </a:rPr>
              <a:t>määrät</a:t>
            </a:r>
            <a:r>
              <a:rPr lang="en-US" sz="3600" b="0" i="0" baseline="0" dirty="0">
                <a:effectLst/>
              </a:rPr>
              <a:t> 2010–21</a:t>
            </a:r>
            <a:endParaRPr lang="fi-FI" sz="3600" dirty="0">
              <a:effectLst/>
            </a:endParaRPr>
          </a:p>
          <a:p>
            <a:pPr>
              <a:defRPr/>
            </a:pPr>
            <a:r>
              <a:rPr lang="en-US" sz="3600" b="0" i="0" baseline="0" dirty="0">
                <a:effectLst/>
              </a:rPr>
              <a:t>(</a:t>
            </a:r>
            <a:r>
              <a:rPr lang="en-US" sz="3600" b="0" i="0" baseline="0" dirty="0" err="1">
                <a:effectLst/>
              </a:rPr>
              <a:t>alustavat</a:t>
            </a:r>
            <a:r>
              <a:rPr lang="en-US" sz="3600" b="0" i="0" baseline="0" dirty="0">
                <a:effectLst/>
              </a:rPr>
              <a:t> </a:t>
            </a:r>
            <a:r>
              <a:rPr lang="en-US" sz="3600" b="0" i="0" baseline="0" dirty="0" err="1">
                <a:effectLst/>
              </a:rPr>
              <a:t>tulokset</a:t>
            </a:r>
            <a:r>
              <a:rPr lang="en-US" sz="3600" b="0" i="0" baseline="0" dirty="0">
                <a:effectLst/>
              </a:rPr>
              <a:t>)</a:t>
            </a:r>
            <a:endParaRPr lang="fi-FI" sz="3600" dirty="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i-FI"/>
        </a:p>
      </c:txPr>
    </c:title>
    <c:autoTitleDeleted val="0"/>
    <c:plotArea>
      <c:layout/>
      <c:lineChart>
        <c:grouping val="standard"/>
        <c:varyColors val="0"/>
        <c:ser>
          <c:idx val="0"/>
          <c:order val="0"/>
          <c:tx>
            <c:strRef>
              <c:f>Sheet1!$B$1</c:f>
              <c:strCache>
                <c:ptCount val="1"/>
                <c:pt idx="0">
                  <c:v>Kaunokirjallisuus</c:v>
                </c:pt>
              </c:strCache>
            </c:strRef>
          </c:tx>
          <c:spPr>
            <a:ln w="31750" cap="rnd">
              <a:solidFill>
                <a:schemeClr val="accent1"/>
              </a:solidFill>
              <a:round/>
            </a:ln>
            <a:effectLst/>
          </c:spPr>
          <c:marker>
            <c:symbol val="none"/>
          </c:marker>
          <c:cat>
            <c:numRef>
              <c:f>Sheet1!$A$2:$A$13</c:f>
              <c:numCache>
                <c:formatCode>General</c:formatCod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numCache>
            </c:numRef>
          </c:cat>
          <c:val>
            <c:numRef>
              <c:f>Sheet1!$B$2:$B$13</c:f>
              <c:numCache>
                <c:formatCode>General</c:formatCode>
                <c:ptCount val="12"/>
                <c:pt idx="0">
                  <c:v>20</c:v>
                </c:pt>
                <c:pt idx="1">
                  <c:v>16</c:v>
                </c:pt>
                <c:pt idx="2">
                  <c:v>21</c:v>
                </c:pt>
                <c:pt idx="3">
                  <c:v>16</c:v>
                </c:pt>
                <c:pt idx="4">
                  <c:v>9</c:v>
                </c:pt>
                <c:pt idx="5">
                  <c:v>19</c:v>
                </c:pt>
                <c:pt idx="6">
                  <c:v>15</c:v>
                </c:pt>
                <c:pt idx="7">
                  <c:v>7</c:v>
                </c:pt>
                <c:pt idx="8">
                  <c:v>14</c:v>
                </c:pt>
                <c:pt idx="9">
                  <c:v>14</c:v>
                </c:pt>
                <c:pt idx="10">
                  <c:v>11</c:v>
                </c:pt>
                <c:pt idx="11">
                  <c:v>7</c:v>
                </c:pt>
              </c:numCache>
            </c:numRef>
          </c:val>
          <c:smooth val="0"/>
          <c:extLst>
            <c:ext xmlns:c16="http://schemas.microsoft.com/office/drawing/2014/chart" uri="{C3380CC4-5D6E-409C-BE32-E72D297353CC}">
              <c16:uniqueId val="{00000000-4E23-4E86-8240-F931E3C7A0A3}"/>
            </c:ext>
          </c:extLst>
        </c:ser>
        <c:ser>
          <c:idx val="1"/>
          <c:order val="1"/>
          <c:tx>
            <c:strRef>
              <c:f>Sheet1!$C$1</c:f>
              <c:strCache>
                <c:ptCount val="1"/>
                <c:pt idx="0">
                  <c:v>Tietokirjallisuus</c:v>
                </c:pt>
              </c:strCache>
            </c:strRef>
          </c:tx>
          <c:spPr>
            <a:ln w="31750" cap="rnd">
              <a:solidFill>
                <a:schemeClr val="accent2"/>
              </a:solidFill>
              <a:round/>
            </a:ln>
            <a:effectLst/>
          </c:spPr>
          <c:marker>
            <c:symbol val="none"/>
          </c:marker>
          <c:cat>
            <c:numRef>
              <c:f>Sheet1!$A$2:$A$13</c:f>
              <c:numCache>
                <c:formatCode>General</c:formatCod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numCache>
            </c:numRef>
          </c:cat>
          <c:val>
            <c:numRef>
              <c:f>Sheet1!$C$2:$C$13</c:f>
              <c:numCache>
                <c:formatCode>General</c:formatCode>
                <c:ptCount val="12"/>
                <c:pt idx="0">
                  <c:v>11</c:v>
                </c:pt>
                <c:pt idx="1">
                  <c:v>13</c:v>
                </c:pt>
                <c:pt idx="2">
                  <c:v>7</c:v>
                </c:pt>
                <c:pt idx="3">
                  <c:v>9</c:v>
                </c:pt>
                <c:pt idx="4">
                  <c:v>9</c:v>
                </c:pt>
                <c:pt idx="5">
                  <c:v>10</c:v>
                </c:pt>
                <c:pt idx="6">
                  <c:v>9</c:v>
                </c:pt>
                <c:pt idx="7">
                  <c:v>5</c:v>
                </c:pt>
                <c:pt idx="8">
                  <c:v>3</c:v>
                </c:pt>
                <c:pt idx="9">
                  <c:v>9</c:v>
                </c:pt>
                <c:pt idx="10">
                  <c:v>7</c:v>
                </c:pt>
                <c:pt idx="11">
                  <c:v>6</c:v>
                </c:pt>
              </c:numCache>
            </c:numRef>
          </c:val>
          <c:smooth val="0"/>
          <c:extLst>
            <c:ext xmlns:c16="http://schemas.microsoft.com/office/drawing/2014/chart" uri="{C3380CC4-5D6E-409C-BE32-E72D297353CC}">
              <c16:uniqueId val="{00000001-4E23-4E86-8240-F931E3C7A0A3}"/>
            </c:ext>
          </c:extLst>
        </c:ser>
        <c:dLbls>
          <c:showLegendKey val="0"/>
          <c:showVal val="0"/>
          <c:showCatName val="0"/>
          <c:showSerName val="0"/>
          <c:showPercent val="0"/>
          <c:showBubbleSize val="0"/>
        </c:dLbls>
        <c:smooth val="0"/>
        <c:axId val="591924520"/>
        <c:axId val="591924848"/>
      </c:lineChart>
      <c:catAx>
        <c:axId val="591924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fi-FI"/>
          </a:p>
        </c:txPr>
        <c:crossAx val="591924848"/>
        <c:crosses val="autoZero"/>
        <c:auto val="1"/>
        <c:lblAlgn val="ctr"/>
        <c:lblOffset val="100"/>
        <c:noMultiLvlLbl val="0"/>
      </c:catAx>
      <c:valAx>
        <c:axId val="5919248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fi-FI"/>
          </a:p>
        </c:txPr>
        <c:crossAx val="591924520"/>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3000" b="0" i="0" u="none" strike="noStrike" kern="1200" baseline="0">
                <a:solidFill>
                  <a:schemeClr val="tx1">
                    <a:lumMod val="65000"/>
                    <a:lumOff val="35000"/>
                  </a:schemeClr>
                </a:solidFill>
                <a:latin typeface="+mn-lt"/>
                <a:ea typeface="+mn-ea"/>
                <a:cs typeface="+mn-cs"/>
              </a:defRPr>
            </a:pPr>
            <a:endParaRPr lang="fi-FI"/>
          </a:p>
        </c:txPr>
      </c:legendEntry>
      <c:legendEntry>
        <c:idx val="1"/>
        <c:txPr>
          <a:bodyPr rot="0" spcFirstLastPara="1" vertOverflow="ellipsis" vert="horz" wrap="square" anchor="ctr" anchorCtr="1"/>
          <a:lstStyle/>
          <a:p>
            <a:pPr>
              <a:defRPr sz="3000" b="0" i="0" u="none" strike="noStrike" kern="1200" baseline="0">
                <a:solidFill>
                  <a:schemeClr val="tx1">
                    <a:lumMod val="65000"/>
                    <a:lumOff val="35000"/>
                  </a:schemeClr>
                </a:solidFill>
                <a:latin typeface="+mn-lt"/>
                <a:ea typeface="+mn-ea"/>
                <a:cs typeface="+mn-cs"/>
              </a:defRPr>
            </a:pPr>
            <a:endParaRPr lang="fi-FI"/>
          </a:p>
        </c:txPr>
      </c:legendEntry>
      <c:overlay val="0"/>
      <c:spPr>
        <a:noFill/>
        <a:ln>
          <a:noFill/>
        </a:ln>
        <a:effectLst/>
      </c:spPr>
      <c:txPr>
        <a:bodyPr rot="0" spcFirstLastPara="1" vertOverflow="ellipsis" vert="horz" wrap="square" anchor="ctr" anchorCtr="1"/>
        <a:lstStyle/>
        <a:p>
          <a:pPr>
            <a:defRPr sz="3000" b="0" i="0" u="none" strike="noStrike" kern="1200" baseline="0">
              <a:solidFill>
                <a:schemeClr val="tx1">
                  <a:lumMod val="65000"/>
                  <a:lumOff val="35000"/>
                </a:schemeClr>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i-FI"/>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2270641" y="13299379"/>
            <a:ext cx="25733931" cy="9176767"/>
          </a:xfrm>
        </p:spPr>
        <p:txBody>
          <a:bodyPr/>
          <a:lstStyle/>
          <a:p>
            <a:r>
              <a:rPr lang="fi-FI"/>
              <a:t>Muokkaa perustyylejä naps.</a:t>
            </a:r>
          </a:p>
        </p:txBody>
      </p:sp>
      <p:sp>
        <p:nvSpPr>
          <p:cNvPr id="3" name="Alaotsikko 2"/>
          <p:cNvSpPr>
            <a:spLocks noGrp="1"/>
          </p:cNvSpPr>
          <p:nvPr>
            <p:ph type="subTitle" idx="1"/>
          </p:nvPr>
        </p:nvSpPr>
        <p:spPr>
          <a:xfrm>
            <a:off x="4541282" y="24259963"/>
            <a:ext cx="21192649" cy="10940768"/>
          </a:xfrm>
        </p:spPr>
        <p:txBody>
          <a:bodyPr/>
          <a:lstStyle>
            <a:lvl1pPr marL="0" indent="0" algn="ctr">
              <a:buNone/>
              <a:defRPr>
                <a:solidFill>
                  <a:schemeClr val="tx1">
                    <a:tint val="75000"/>
                  </a:schemeClr>
                </a:solidFill>
              </a:defRPr>
            </a:lvl1pPr>
            <a:lvl2pPr marL="2088170" indent="0" algn="ctr">
              <a:buNone/>
              <a:defRPr>
                <a:solidFill>
                  <a:schemeClr val="tx1">
                    <a:tint val="75000"/>
                  </a:schemeClr>
                </a:solidFill>
              </a:defRPr>
            </a:lvl2pPr>
            <a:lvl3pPr marL="4176339" indent="0" algn="ctr">
              <a:buNone/>
              <a:defRPr>
                <a:solidFill>
                  <a:schemeClr val="tx1">
                    <a:tint val="75000"/>
                  </a:schemeClr>
                </a:solidFill>
              </a:defRPr>
            </a:lvl3pPr>
            <a:lvl4pPr marL="6264509" indent="0" algn="ctr">
              <a:buNone/>
              <a:defRPr>
                <a:solidFill>
                  <a:schemeClr val="tx1">
                    <a:tint val="75000"/>
                  </a:schemeClr>
                </a:solidFill>
              </a:defRPr>
            </a:lvl4pPr>
            <a:lvl5pPr marL="8352678" indent="0" algn="ctr">
              <a:buNone/>
              <a:defRPr>
                <a:solidFill>
                  <a:schemeClr val="tx1">
                    <a:tint val="75000"/>
                  </a:schemeClr>
                </a:solidFill>
              </a:defRPr>
            </a:lvl5pPr>
            <a:lvl6pPr marL="10440848" indent="0" algn="ctr">
              <a:buNone/>
              <a:defRPr>
                <a:solidFill>
                  <a:schemeClr val="tx1">
                    <a:tint val="75000"/>
                  </a:schemeClr>
                </a:solidFill>
              </a:defRPr>
            </a:lvl6pPr>
            <a:lvl7pPr marL="12529017" indent="0" algn="ctr">
              <a:buNone/>
              <a:defRPr>
                <a:solidFill>
                  <a:schemeClr val="tx1">
                    <a:tint val="75000"/>
                  </a:schemeClr>
                </a:solidFill>
              </a:defRPr>
            </a:lvl7pPr>
            <a:lvl8pPr marL="14617187" indent="0" algn="ctr">
              <a:buNone/>
              <a:defRPr>
                <a:solidFill>
                  <a:schemeClr val="tx1">
                    <a:tint val="75000"/>
                  </a:schemeClr>
                </a:solidFill>
              </a:defRPr>
            </a:lvl8pPr>
            <a:lvl9pPr marL="16705356" indent="0" algn="ctr">
              <a:buNone/>
              <a:defRPr>
                <a:solidFill>
                  <a:schemeClr val="tx1">
                    <a:tint val="75000"/>
                  </a:schemeClr>
                </a:solidFill>
              </a:defRPr>
            </a:lvl9pPr>
          </a:lstStyle>
          <a:p>
            <a:r>
              <a:rPr lang="fi-FI"/>
              <a:t>Muokkaa alaotsikon perustyyliä naps.</a:t>
            </a:r>
          </a:p>
        </p:txBody>
      </p:sp>
      <p:sp>
        <p:nvSpPr>
          <p:cNvPr id="4" name="Päivämäärän paikkamerkki 3"/>
          <p:cNvSpPr>
            <a:spLocks noGrp="1"/>
          </p:cNvSpPr>
          <p:nvPr>
            <p:ph type="dt" sz="half" idx="10"/>
          </p:nvPr>
        </p:nvSpPr>
        <p:spPr/>
        <p:txBody>
          <a:bodyPr/>
          <a:lstStyle/>
          <a:p>
            <a:fld id="{219CE405-212A-B649-8F49-F660F7E59BEA}" type="datetimeFigureOut">
              <a:rPr lang="fi-FI" smtClean="0"/>
              <a:t>8.5.2025</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F6DC9F82-CAEB-C545-8348-14A29F8D08F1}" type="slidenum">
              <a:rPr lang="fi-FI" smtClean="0"/>
              <a:t>‹#›</a:t>
            </a:fld>
            <a:endParaRPr lang="fi-FI"/>
          </a:p>
        </p:txBody>
      </p:sp>
    </p:spTree>
    <p:extLst>
      <p:ext uri="{BB962C8B-B14F-4D97-AF65-F5344CB8AC3E}">
        <p14:creationId xmlns:p14="http://schemas.microsoft.com/office/powerpoint/2010/main" val="2339917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perustyylejä naps.</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219CE405-212A-B649-8F49-F660F7E59BEA}" type="datetimeFigureOut">
              <a:rPr lang="fi-FI" smtClean="0"/>
              <a:t>8.5.2025</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F6DC9F82-CAEB-C545-8348-14A29F8D08F1}" type="slidenum">
              <a:rPr lang="fi-FI" smtClean="0"/>
              <a:t>‹#›</a:t>
            </a:fld>
            <a:endParaRPr lang="fi-FI"/>
          </a:p>
        </p:txBody>
      </p:sp>
    </p:spTree>
    <p:extLst>
      <p:ext uri="{BB962C8B-B14F-4D97-AF65-F5344CB8AC3E}">
        <p14:creationId xmlns:p14="http://schemas.microsoft.com/office/powerpoint/2010/main" val="283663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untainen otsikko 1"/>
          <p:cNvSpPr>
            <a:spLocks noGrp="1"/>
          </p:cNvSpPr>
          <p:nvPr>
            <p:ph type="title" orient="vert"/>
          </p:nvPr>
        </p:nvSpPr>
        <p:spPr>
          <a:xfrm>
            <a:off x="72676283" y="10702928"/>
            <a:ext cx="22548726" cy="228031763"/>
          </a:xfrm>
        </p:spPr>
        <p:txBody>
          <a:bodyPr vert="eaVert"/>
          <a:lstStyle/>
          <a:p>
            <a:r>
              <a:rPr lang="fi-FI"/>
              <a:t>Muokkaa perustyylejä naps.</a:t>
            </a:r>
          </a:p>
        </p:txBody>
      </p:sp>
      <p:sp>
        <p:nvSpPr>
          <p:cNvPr id="3" name="Pystysuoran tekstin paikkamerkki 2"/>
          <p:cNvSpPr>
            <a:spLocks noGrp="1"/>
          </p:cNvSpPr>
          <p:nvPr>
            <p:ph type="body" orient="vert" idx="1"/>
          </p:nvPr>
        </p:nvSpPr>
        <p:spPr>
          <a:xfrm>
            <a:off x="5014332" y="10702928"/>
            <a:ext cx="67157362" cy="228031763"/>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219CE405-212A-B649-8F49-F660F7E59BEA}" type="datetimeFigureOut">
              <a:rPr lang="fi-FI" smtClean="0"/>
              <a:t>8.5.2025</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F6DC9F82-CAEB-C545-8348-14A29F8D08F1}" type="slidenum">
              <a:rPr lang="fi-FI" smtClean="0"/>
              <a:t>‹#›</a:t>
            </a:fld>
            <a:endParaRPr lang="fi-FI"/>
          </a:p>
        </p:txBody>
      </p:sp>
    </p:spTree>
    <p:extLst>
      <p:ext uri="{BB962C8B-B14F-4D97-AF65-F5344CB8AC3E}">
        <p14:creationId xmlns:p14="http://schemas.microsoft.com/office/powerpoint/2010/main" val="2804701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perustyylejä naps.</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219CE405-212A-B649-8F49-F660F7E59BEA}" type="datetimeFigureOut">
              <a:rPr lang="fi-FI" smtClean="0"/>
              <a:t>8.5.2025</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F6DC9F82-CAEB-C545-8348-14A29F8D08F1}" type="slidenum">
              <a:rPr lang="fi-FI" smtClean="0"/>
              <a:t>‹#›</a:t>
            </a:fld>
            <a:endParaRPr lang="fi-FI"/>
          </a:p>
        </p:txBody>
      </p:sp>
    </p:spTree>
    <p:extLst>
      <p:ext uri="{BB962C8B-B14F-4D97-AF65-F5344CB8AC3E}">
        <p14:creationId xmlns:p14="http://schemas.microsoft.com/office/powerpoint/2010/main" val="372916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2391533" y="27510485"/>
            <a:ext cx="25733931" cy="8502879"/>
          </a:xfrm>
        </p:spPr>
        <p:txBody>
          <a:bodyPr anchor="t"/>
          <a:lstStyle>
            <a:lvl1pPr algn="l">
              <a:defRPr sz="18300" b="1" cap="all"/>
            </a:lvl1pPr>
          </a:lstStyle>
          <a:p>
            <a:r>
              <a:rPr lang="fi-FI"/>
              <a:t>Muokkaa perustyylejä naps.</a:t>
            </a:r>
          </a:p>
        </p:txBody>
      </p:sp>
      <p:sp>
        <p:nvSpPr>
          <p:cNvPr id="3" name="Tekstin paikkamerkki 2"/>
          <p:cNvSpPr>
            <a:spLocks noGrp="1"/>
          </p:cNvSpPr>
          <p:nvPr>
            <p:ph type="body" idx="1"/>
          </p:nvPr>
        </p:nvSpPr>
        <p:spPr>
          <a:xfrm>
            <a:off x="2391533" y="18145428"/>
            <a:ext cx="25733931" cy="9365056"/>
          </a:xfrm>
        </p:spPr>
        <p:txBody>
          <a:bodyPr anchor="b"/>
          <a:lstStyle>
            <a:lvl1pPr marL="0" indent="0">
              <a:buNone/>
              <a:defRPr sz="9100">
                <a:solidFill>
                  <a:schemeClr val="tx1">
                    <a:tint val="75000"/>
                  </a:schemeClr>
                </a:solidFill>
              </a:defRPr>
            </a:lvl1pPr>
            <a:lvl2pPr marL="2088170" indent="0">
              <a:buNone/>
              <a:defRPr sz="8200">
                <a:solidFill>
                  <a:schemeClr val="tx1">
                    <a:tint val="75000"/>
                  </a:schemeClr>
                </a:solidFill>
              </a:defRPr>
            </a:lvl2pPr>
            <a:lvl3pPr marL="4176339" indent="0">
              <a:buNone/>
              <a:defRPr sz="7300">
                <a:solidFill>
                  <a:schemeClr val="tx1">
                    <a:tint val="75000"/>
                  </a:schemeClr>
                </a:solidFill>
              </a:defRPr>
            </a:lvl3pPr>
            <a:lvl4pPr marL="6264509" indent="0">
              <a:buNone/>
              <a:defRPr sz="6400">
                <a:solidFill>
                  <a:schemeClr val="tx1">
                    <a:tint val="75000"/>
                  </a:schemeClr>
                </a:solidFill>
              </a:defRPr>
            </a:lvl4pPr>
            <a:lvl5pPr marL="8352678" indent="0">
              <a:buNone/>
              <a:defRPr sz="6400">
                <a:solidFill>
                  <a:schemeClr val="tx1">
                    <a:tint val="75000"/>
                  </a:schemeClr>
                </a:solidFill>
              </a:defRPr>
            </a:lvl5pPr>
            <a:lvl6pPr marL="10440848" indent="0">
              <a:buNone/>
              <a:defRPr sz="6400">
                <a:solidFill>
                  <a:schemeClr val="tx1">
                    <a:tint val="75000"/>
                  </a:schemeClr>
                </a:solidFill>
              </a:defRPr>
            </a:lvl6pPr>
            <a:lvl7pPr marL="12529017" indent="0">
              <a:buNone/>
              <a:defRPr sz="6400">
                <a:solidFill>
                  <a:schemeClr val="tx1">
                    <a:tint val="75000"/>
                  </a:schemeClr>
                </a:solidFill>
              </a:defRPr>
            </a:lvl7pPr>
            <a:lvl8pPr marL="14617187" indent="0">
              <a:buNone/>
              <a:defRPr sz="6400">
                <a:solidFill>
                  <a:schemeClr val="tx1">
                    <a:tint val="75000"/>
                  </a:schemeClr>
                </a:solidFill>
              </a:defRPr>
            </a:lvl8pPr>
            <a:lvl9pPr marL="16705356" indent="0">
              <a:buNone/>
              <a:defRPr sz="640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p>
            <a:fld id="{219CE405-212A-B649-8F49-F660F7E59BEA}" type="datetimeFigureOut">
              <a:rPr lang="fi-FI" smtClean="0"/>
              <a:t>8.5.2025</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F6DC9F82-CAEB-C545-8348-14A29F8D08F1}" type="slidenum">
              <a:rPr lang="fi-FI" smtClean="0"/>
              <a:t>‹#›</a:t>
            </a:fld>
            <a:endParaRPr lang="fi-FI"/>
          </a:p>
        </p:txBody>
      </p:sp>
    </p:spTree>
    <p:extLst>
      <p:ext uri="{BB962C8B-B14F-4D97-AF65-F5344CB8AC3E}">
        <p14:creationId xmlns:p14="http://schemas.microsoft.com/office/powerpoint/2010/main" val="3957081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perustyylejä naps.</a:t>
            </a:r>
          </a:p>
        </p:txBody>
      </p:sp>
      <p:sp>
        <p:nvSpPr>
          <p:cNvPr id="3" name="Sisällön paikkamerkki 2"/>
          <p:cNvSpPr>
            <a:spLocks noGrp="1"/>
          </p:cNvSpPr>
          <p:nvPr>
            <p:ph sz="half" idx="1"/>
          </p:nvPr>
        </p:nvSpPr>
        <p:spPr>
          <a:xfrm>
            <a:off x="5014332" y="62364364"/>
            <a:ext cx="44850417" cy="176370327"/>
          </a:xfrm>
        </p:spPr>
        <p:txBody>
          <a:bodyPr/>
          <a:lstStyle>
            <a:lvl1pPr>
              <a:defRPr sz="12800"/>
            </a:lvl1pPr>
            <a:lvl2pPr>
              <a:defRPr sz="11000"/>
            </a:lvl2pPr>
            <a:lvl3pPr>
              <a:defRPr sz="9100"/>
            </a:lvl3pPr>
            <a:lvl4pPr>
              <a:defRPr sz="8200"/>
            </a:lvl4pPr>
            <a:lvl5pPr>
              <a:defRPr sz="8200"/>
            </a:lvl5pPr>
            <a:lvl6pPr>
              <a:defRPr sz="8200"/>
            </a:lvl6pPr>
            <a:lvl7pPr>
              <a:defRPr sz="8200"/>
            </a:lvl7pPr>
            <a:lvl8pPr>
              <a:defRPr sz="8200"/>
            </a:lvl8pPr>
            <a:lvl9pPr>
              <a:defRPr sz="82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50369338" y="62364364"/>
            <a:ext cx="44855671" cy="176370327"/>
          </a:xfrm>
        </p:spPr>
        <p:txBody>
          <a:bodyPr/>
          <a:lstStyle>
            <a:lvl1pPr>
              <a:defRPr sz="12800"/>
            </a:lvl1pPr>
            <a:lvl2pPr>
              <a:defRPr sz="11000"/>
            </a:lvl2pPr>
            <a:lvl3pPr>
              <a:defRPr sz="9100"/>
            </a:lvl3pPr>
            <a:lvl4pPr>
              <a:defRPr sz="8200"/>
            </a:lvl4pPr>
            <a:lvl5pPr>
              <a:defRPr sz="8200"/>
            </a:lvl5pPr>
            <a:lvl6pPr>
              <a:defRPr sz="8200"/>
            </a:lvl6pPr>
            <a:lvl7pPr>
              <a:defRPr sz="8200"/>
            </a:lvl7pPr>
            <a:lvl8pPr>
              <a:defRPr sz="8200"/>
            </a:lvl8pPr>
            <a:lvl9pPr>
              <a:defRPr sz="82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fld id="{219CE405-212A-B649-8F49-F660F7E59BEA}" type="datetimeFigureOut">
              <a:rPr lang="fi-FI" smtClean="0"/>
              <a:t>8.5.2025</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F6DC9F82-CAEB-C545-8348-14A29F8D08F1}" type="slidenum">
              <a:rPr lang="fi-FI" smtClean="0"/>
              <a:t>‹#›</a:t>
            </a:fld>
            <a:endParaRPr lang="fi-FI"/>
          </a:p>
        </p:txBody>
      </p:sp>
    </p:spTree>
    <p:extLst>
      <p:ext uri="{BB962C8B-B14F-4D97-AF65-F5344CB8AC3E}">
        <p14:creationId xmlns:p14="http://schemas.microsoft.com/office/powerpoint/2010/main" val="39620507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1513761" y="1714453"/>
            <a:ext cx="27247692" cy="7135283"/>
          </a:xfrm>
        </p:spPr>
        <p:txBody>
          <a:bodyPr/>
          <a:lstStyle>
            <a:lvl1pPr>
              <a:defRPr/>
            </a:lvl1pPr>
          </a:lstStyle>
          <a:p>
            <a:r>
              <a:rPr lang="fi-FI"/>
              <a:t>Muokkaa perustyylejä naps.</a:t>
            </a:r>
          </a:p>
        </p:txBody>
      </p:sp>
      <p:sp>
        <p:nvSpPr>
          <p:cNvPr id="3" name="Tekstin paikkamerkki 2"/>
          <p:cNvSpPr>
            <a:spLocks noGrp="1"/>
          </p:cNvSpPr>
          <p:nvPr>
            <p:ph type="body" idx="1"/>
          </p:nvPr>
        </p:nvSpPr>
        <p:spPr>
          <a:xfrm>
            <a:off x="1513761" y="9583085"/>
            <a:ext cx="13376810" cy="3993774"/>
          </a:xfrm>
        </p:spPr>
        <p:txBody>
          <a:bodyPr anchor="b"/>
          <a:lstStyle>
            <a:lvl1pPr marL="0" indent="0">
              <a:buNone/>
              <a:defRPr sz="11000" b="1"/>
            </a:lvl1pPr>
            <a:lvl2pPr marL="2088170" indent="0">
              <a:buNone/>
              <a:defRPr sz="9100" b="1"/>
            </a:lvl2pPr>
            <a:lvl3pPr marL="4176339" indent="0">
              <a:buNone/>
              <a:defRPr sz="8200" b="1"/>
            </a:lvl3pPr>
            <a:lvl4pPr marL="6264509" indent="0">
              <a:buNone/>
              <a:defRPr sz="7300" b="1"/>
            </a:lvl4pPr>
            <a:lvl5pPr marL="8352678" indent="0">
              <a:buNone/>
              <a:defRPr sz="7300" b="1"/>
            </a:lvl5pPr>
            <a:lvl6pPr marL="10440848" indent="0">
              <a:buNone/>
              <a:defRPr sz="7300" b="1"/>
            </a:lvl6pPr>
            <a:lvl7pPr marL="12529017" indent="0">
              <a:buNone/>
              <a:defRPr sz="7300" b="1"/>
            </a:lvl7pPr>
            <a:lvl8pPr marL="14617187" indent="0">
              <a:buNone/>
              <a:defRPr sz="7300" b="1"/>
            </a:lvl8pPr>
            <a:lvl9pPr marL="16705356" indent="0">
              <a:buNone/>
              <a:defRPr sz="7300" b="1"/>
            </a:lvl9pPr>
          </a:lstStyle>
          <a:p>
            <a:pPr lvl="0"/>
            <a:r>
              <a:rPr lang="fi-FI"/>
              <a:t>Muokkaa tekstin perustyylejä napsauttamalla</a:t>
            </a:r>
          </a:p>
        </p:txBody>
      </p:sp>
      <p:sp>
        <p:nvSpPr>
          <p:cNvPr id="4" name="Sisällön paikkamerkki 3"/>
          <p:cNvSpPr>
            <a:spLocks noGrp="1"/>
          </p:cNvSpPr>
          <p:nvPr>
            <p:ph sz="half" idx="2"/>
          </p:nvPr>
        </p:nvSpPr>
        <p:spPr>
          <a:xfrm>
            <a:off x="1513761" y="13576859"/>
            <a:ext cx="13376810" cy="24666281"/>
          </a:xfrm>
        </p:spPr>
        <p:txBody>
          <a:bodyPr/>
          <a:lstStyle>
            <a:lvl1pPr>
              <a:defRPr sz="11000"/>
            </a:lvl1pPr>
            <a:lvl2pPr>
              <a:defRPr sz="9100"/>
            </a:lvl2pPr>
            <a:lvl3pPr>
              <a:defRPr sz="8200"/>
            </a:lvl3pPr>
            <a:lvl4pPr>
              <a:defRPr sz="7300"/>
            </a:lvl4pPr>
            <a:lvl5pPr>
              <a:defRPr sz="7300"/>
            </a:lvl5pPr>
            <a:lvl6pPr>
              <a:defRPr sz="7300"/>
            </a:lvl6pPr>
            <a:lvl7pPr>
              <a:defRPr sz="7300"/>
            </a:lvl7pPr>
            <a:lvl8pPr>
              <a:defRPr sz="7300"/>
            </a:lvl8pPr>
            <a:lvl9pPr>
              <a:defRPr sz="73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15379389" y="9583085"/>
            <a:ext cx="13382065" cy="3993774"/>
          </a:xfrm>
        </p:spPr>
        <p:txBody>
          <a:bodyPr anchor="b"/>
          <a:lstStyle>
            <a:lvl1pPr marL="0" indent="0">
              <a:buNone/>
              <a:defRPr sz="11000" b="1"/>
            </a:lvl1pPr>
            <a:lvl2pPr marL="2088170" indent="0">
              <a:buNone/>
              <a:defRPr sz="9100" b="1"/>
            </a:lvl2pPr>
            <a:lvl3pPr marL="4176339" indent="0">
              <a:buNone/>
              <a:defRPr sz="8200" b="1"/>
            </a:lvl3pPr>
            <a:lvl4pPr marL="6264509" indent="0">
              <a:buNone/>
              <a:defRPr sz="7300" b="1"/>
            </a:lvl4pPr>
            <a:lvl5pPr marL="8352678" indent="0">
              <a:buNone/>
              <a:defRPr sz="7300" b="1"/>
            </a:lvl5pPr>
            <a:lvl6pPr marL="10440848" indent="0">
              <a:buNone/>
              <a:defRPr sz="7300" b="1"/>
            </a:lvl6pPr>
            <a:lvl7pPr marL="12529017" indent="0">
              <a:buNone/>
              <a:defRPr sz="7300" b="1"/>
            </a:lvl7pPr>
            <a:lvl8pPr marL="14617187" indent="0">
              <a:buNone/>
              <a:defRPr sz="7300" b="1"/>
            </a:lvl8pPr>
            <a:lvl9pPr marL="16705356" indent="0">
              <a:buNone/>
              <a:defRPr sz="7300" b="1"/>
            </a:lvl9pPr>
          </a:lstStyle>
          <a:p>
            <a:pPr lvl="0"/>
            <a:r>
              <a:rPr lang="fi-FI"/>
              <a:t>Muokkaa tekstin perustyylejä napsauttamalla</a:t>
            </a:r>
          </a:p>
        </p:txBody>
      </p:sp>
      <p:sp>
        <p:nvSpPr>
          <p:cNvPr id="6" name="Sisällön paikkamerkki 5"/>
          <p:cNvSpPr>
            <a:spLocks noGrp="1"/>
          </p:cNvSpPr>
          <p:nvPr>
            <p:ph sz="quarter" idx="4"/>
          </p:nvPr>
        </p:nvSpPr>
        <p:spPr>
          <a:xfrm>
            <a:off x="15379389" y="13576859"/>
            <a:ext cx="13382065" cy="24666281"/>
          </a:xfrm>
        </p:spPr>
        <p:txBody>
          <a:bodyPr/>
          <a:lstStyle>
            <a:lvl1pPr>
              <a:defRPr sz="11000"/>
            </a:lvl1pPr>
            <a:lvl2pPr>
              <a:defRPr sz="9100"/>
            </a:lvl2pPr>
            <a:lvl3pPr>
              <a:defRPr sz="8200"/>
            </a:lvl3pPr>
            <a:lvl4pPr>
              <a:defRPr sz="7300"/>
            </a:lvl4pPr>
            <a:lvl5pPr>
              <a:defRPr sz="7300"/>
            </a:lvl5pPr>
            <a:lvl6pPr>
              <a:defRPr sz="7300"/>
            </a:lvl6pPr>
            <a:lvl7pPr>
              <a:defRPr sz="7300"/>
            </a:lvl7pPr>
            <a:lvl8pPr>
              <a:defRPr sz="7300"/>
            </a:lvl8pPr>
            <a:lvl9pPr>
              <a:defRPr sz="73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p:cNvSpPr>
            <a:spLocks noGrp="1"/>
          </p:cNvSpPr>
          <p:nvPr>
            <p:ph type="dt" sz="half" idx="10"/>
          </p:nvPr>
        </p:nvSpPr>
        <p:spPr/>
        <p:txBody>
          <a:bodyPr/>
          <a:lstStyle/>
          <a:p>
            <a:fld id="{219CE405-212A-B649-8F49-F660F7E59BEA}" type="datetimeFigureOut">
              <a:rPr lang="fi-FI" smtClean="0"/>
              <a:t>8.5.2025</a:t>
            </a:fld>
            <a:endParaRPr lang="fi-FI"/>
          </a:p>
        </p:txBody>
      </p:sp>
      <p:sp>
        <p:nvSpPr>
          <p:cNvPr id="8" name="Alatunnisteen paikkamerkki 7"/>
          <p:cNvSpPr>
            <a:spLocks noGrp="1"/>
          </p:cNvSpPr>
          <p:nvPr>
            <p:ph type="ftr" sz="quarter" idx="11"/>
          </p:nvPr>
        </p:nvSpPr>
        <p:spPr/>
        <p:txBody>
          <a:bodyPr/>
          <a:lstStyle/>
          <a:p>
            <a:endParaRPr lang="fi-FI"/>
          </a:p>
        </p:txBody>
      </p:sp>
      <p:sp>
        <p:nvSpPr>
          <p:cNvPr id="9" name="Dian numeron paikkamerkki 8"/>
          <p:cNvSpPr>
            <a:spLocks noGrp="1"/>
          </p:cNvSpPr>
          <p:nvPr>
            <p:ph type="sldNum" sz="quarter" idx="12"/>
          </p:nvPr>
        </p:nvSpPr>
        <p:spPr/>
        <p:txBody>
          <a:bodyPr/>
          <a:lstStyle/>
          <a:p>
            <a:fld id="{F6DC9F82-CAEB-C545-8348-14A29F8D08F1}" type="slidenum">
              <a:rPr lang="fi-FI" smtClean="0"/>
              <a:t>‹#›</a:t>
            </a:fld>
            <a:endParaRPr lang="fi-FI"/>
          </a:p>
        </p:txBody>
      </p:sp>
    </p:spTree>
    <p:extLst>
      <p:ext uri="{BB962C8B-B14F-4D97-AF65-F5344CB8AC3E}">
        <p14:creationId xmlns:p14="http://schemas.microsoft.com/office/powerpoint/2010/main" val="42882910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perustyylejä naps.</a:t>
            </a:r>
          </a:p>
        </p:txBody>
      </p:sp>
      <p:sp>
        <p:nvSpPr>
          <p:cNvPr id="3" name="Päivämäärän paikkamerkki 2"/>
          <p:cNvSpPr>
            <a:spLocks noGrp="1"/>
          </p:cNvSpPr>
          <p:nvPr>
            <p:ph type="dt" sz="half" idx="10"/>
          </p:nvPr>
        </p:nvSpPr>
        <p:spPr/>
        <p:txBody>
          <a:bodyPr/>
          <a:lstStyle/>
          <a:p>
            <a:fld id="{219CE405-212A-B649-8F49-F660F7E59BEA}" type="datetimeFigureOut">
              <a:rPr lang="fi-FI" smtClean="0"/>
              <a:t>8.5.2025</a:t>
            </a:fld>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F6DC9F82-CAEB-C545-8348-14A29F8D08F1}" type="slidenum">
              <a:rPr lang="fi-FI" smtClean="0"/>
              <a:t>‹#›</a:t>
            </a:fld>
            <a:endParaRPr lang="fi-FI"/>
          </a:p>
        </p:txBody>
      </p:sp>
    </p:spTree>
    <p:extLst>
      <p:ext uri="{BB962C8B-B14F-4D97-AF65-F5344CB8AC3E}">
        <p14:creationId xmlns:p14="http://schemas.microsoft.com/office/powerpoint/2010/main" val="1880957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219CE405-212A-B649-8F49-F660F7E59BEA}" type="datetimeFigureOut">
              <a:rPr lang="fi-FI" smtClean="0"/>
              <a:t>8.5.2025</a:t>
            </a:fld>
            <a:endParaRPr lang="fi-FI"/>
          </a:p>
        </p:txBody>
      </p:sp>
      <p:sp>
        <p:nvSpPr>
          <p:cNvPr id="3" name="Alatunnisteen paikkamerkki 2"/>
          <p:cNvSpPr>
            <a:spLocks noGrp="1"/>
          </p:cNvSpPr>
          <p:nvPr>
            <p:ph type="ftr" sz="quarter" idx="11"/>
          </p:nvPr>
        </p:nvSpPr>
        <p:spPr/>
        <p:txBody>
          <a:bodyPr/>
          <a:lstStyle/>
          <a:p>
            <a:endParaRPr lang="fi-FI"/>
          </a:p>
        </p:txBody>
      </p:sp>
      <p:sp>
        <p:nvSpPr>
          <p:cNvPr id="4" name="Dian numeron paikkamerkki 3"/>
          <p:cNvSpPr>
            <a:spLocks noGrp="1"/>
          </p:cNvSpPr>
          <p:nvPr>
            <p:ph type="sldNum" sz="quarter" idx="12"/>
          </p:nvPr>
        </p:nvSpPr>
        <p:spPr/>
        <p:txBody>
          <a:bodyPr/>
          <a:lstStyle/>
          <a:p>
            <a:fld id="{F6DC9F82-CAEB-C545-8348-14A29F8D08F1}" type="slidenum">
              <a:rPr lang="fi-FI" smtClean="0"/>
              <a:t>‹#›</a:t>
            </a:fld>
            <a:endParaRPr lang="fi-FI"/>
          </a:p>
        </p:txBody>
      </p:sp>
    </p:spTree>
    <p:extLst>
      <p:ext uri="{BB962C8B-B14F-4D97-AF65-F5344CB8AC3E}">
        <p14:creationId xmlns:p14="http://schemas.microsoft.com/office/powerpoint/2010/main" val="3814408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1513763" y="1704540"/>
            <a:ext cx="9960336" cy="7254205"/>
          </a:xfrm>
        </p:spPr>
        <p:txBody>
          <a:bodyPr anchor="b"/>
          <a:lstStyle>
            <a:lvl1pPr algn="l">
              <a:defRPr sz="9100" b="1"/>
            </a:lvl1pPr>
          </a:lstStyle>
          <a:p>
            <a:r>
              <a:rPr lang="fi-FI"/>
              <a:t>Muokkaa perustyylejä naps.</a:t>
            </a:r>
          </a:p>
        </p:txBody>
      </p:sp>
      <p:sp>
        <p:nvSpPr>
          <p:cNvPr id="3" name="Sisällön paikkamerkki 2"/>
          <p:cNvSpPr>
            <a:spLocks noGrp="1"/>
          </p:cNvSpPr>
          <p:nvPr>
            <p:ph idx="1"/>
          </p:nvPr>
        </p:nvSpPr>
        <p:spPr>
          <a:xfrm>
            <a:off x="11836767" y="1704543"/>
            <a:ext cx="16924685" cy="36538600"/>
          </a:xfrm>
        </p:spPr>
        <p:txBody>
          <a:bodyPr/>
          <a:lstStyle>
            <a:lvl1pPr>
              <a:defRPr sz="14600"/>
            </a:lvl1pPr>
            <a:lvl2pPr>
              <a:defRPr sz="12800"/>
            </a:lvl2pPr>
            <a:lvl3pPr>
              <a:defRPr sz="11000"/>
            </a:lvl3pPr>
            <a:lvl4pPr>
              <a:defRPr sz="9100"/>
            </a:lvl4pPr>
            <a:lvl5pPr>
              <a:defRPr sz="9100"/>
            </a:lvl5pPr>
            <a:lvl6pPr>
              <a:defRPr sz="9100"/>
            </a:lvl6pPr>
            <a:lvl7pPr>
              <a:defRPr sz="9100"/>
            </a:lvl7pPr>
            <a:lvl8pPr>
              <a:defRPr sz="9100"/>
            </a:lvl8pPr>
            <a:lvl9pPr>
              <a:defRPr sz="91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1513763" y="8958748"/>
            <a:ext cx="9960336" cy="29284395"/>
          </a:xfrm>
        </p:spPr>
        <p:txBody>
          <a:bodyPr/>
          <a:lstStyle>
            <a:lvl1pPr marL="0" indent="0">
              <a:buNone/>
              <a:defRPr sz="6400"/>
            </a:lvl1pPr>
            <a:lvl2pPr marL="2088170" indent="0">
              <a:buNone/>
              <a:defRPr sz="5500"/>
            </a:lvl2pPr>
            <a:lvl3pPr marL="4176339" indent="0">
              <a:buNone/>
              <a:defRPr sz="4600"/>
            </a:lvl3pPr>
            <a:lvl4pPr marL="6264509" indent="0">
              <a:buNone/>
              <a:defRPr sz="4100"/>
            </a:lvl4pPr>
            <a:lvl5pPr marL="8352678" indent="0">
              <a:buNone/>
              <a:defRPr sz="4100"/>
            </a:lvl5pPr>
            <a:lvl6pPr marL="10440848" indent="0">
              <a:buNone/>
              <a:defRPr sz="4100"/>
            </a:lvl6pPr>
            <a:lvl7pPr marL="12529017" indent="0">
              <a:buNone/>
              <a:defRPr sz="4100"/>
            </a:lvl7pPr>
            <a:lvl8pPr marL="14617187" indent="0">
              <a:buNone/>
              <a:defRPr sz="4100"/>
            </a:lvl8pPr>
            <a:lvl9pPr marL="16705356" indent="0">
              <a:buNone/>
              <a:defRPr sz="41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219CE405-212A-B649-8F49-F660F7E59BEA}" type="datetimeFigureOut">
              <a:rPr lang="fi-FI" smtClean="0"/>
              <a:t>8.5.2025</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F6DC9F82-CAEB-C545-8348-14A29F8D08F1}" type="slidenum">
              <a:rPr lang="fi-FI" smtClean="0"/>
              <a:t>‹#›</a:t>
            </a:fld>
            <a:endParaRPr lang="fi-FI"/>
          </a:p>
        </p:txBody>
      </p:sp>
    </p:spTree>
    <p:extLst>
      <p:ext uri="{BB962C8B-B14F-4D97-AF65-F5344CB8AC3E}">
        <p14:creationId xmlns:p14="http://schemas.microsoft.com/office/powerpoint/2010/main" val="3559962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5934154" y="29968190"/>
            <a:ext cx="18165128" cy="3537914"/>
          </a:xfrm>
        </p:spPr>
        <p:txBody>
          <a:bodyPr anchor="b"/>
          <a:lstStyle>
            <a:lvl1pPr algn="l">
              <a:defRPr sz="9100" b="1"/>
            </a:lvl1pPr>
          </a:lstStyle>
          <a:p>
            <a:r>
              <a:rPr lang="fi-FI"/>
              <a:t>Muokkaa perustyylejä naps.</a:t>
            </a:r>
          </a:p>
        </p:txBody>
      </p:sp>
      <p:sp>
        <p:nvSpPr>
          <p:cNvPr id="3" name="Kuvan paikkamerkki 2"/>
          <p:cNvSpPr>
            <a:spLocks noGrp="1"/>
          </p:cNvSpPr>
          <p:nvPr>
            <p:ph type="pic" idx="1"/>
          </p:nvPr>
        </p:nvSpPr>
        <p:spPr>
          <a:xfrm>
            <a:off x="5934154" y="3825305"/>
            <a:ext cx="18165128" cy="25687020"/>
          </a:xfrm>
        </p:spPr>
        <p:txBody>
          <a:bodyPr/>
          <a:lstStyle>
            <a:lvl1pPr marL="0" indent="0">
              <a:buNone/>
              <a:defRPr sz="14600"/>
            </a:lvl1pPr>
            <a:lvl2pPr marL="2088170" indent="0">
              <a:buNone/>
              <a:defRPr sz="12800"/>
            </a:lvl2pPr>
            <a:lvl3pPr marL="4176339" indent="0">
              <a:buNone/>
              <a:defRPr sz="11000"/>
            </a:lvl3pPr>
            <a:lvl4pPr marL="6264509" indent="0">
              <a:buNone/>
              <a:defRPr sz="9100"/>
            </a:lvl4pPr>
            <a:lvl5pPr marL="8352678" indent="0">
              <a:buNone/>
              <a:defRPr sz="9100"/>
            </a:lvl5pPr>
            <a:lvl6pPr marL="10440848" indent="0">
              <a:buNone/>
              <a:defRPr sz="9100"/>
            </a:lvl6pPr>
            <a:lvl7pPr marL="12529017" indent="0">
              <a:buNone/>
              <a:defRPr sz="9100"/>
            </a:lvl7pPr>
            <a:lvl8pPr marL="14617187" indent="0">
              <a:buNone/>
              <a:defRPr sz="9100"/>
            </a:lvl8pPr>
            <a:lvl9pPr marL="16705356" indent="0">
              <a:buNone/>
              <a:defRPr sz="9100"/>
            </a:lvl9pPr>
          </a:lstStyle>
          <a:p>
            <a:endParaRPr lang="fi-FI"/>
          </a:p>
        </p:txBody>
      </p:sp>
      <p:sp>
        <p:nvSpPr>
          <p:cNvPr id="4" name="Tekstin paikkamerkki 3"/>
          <p:cNvSpPr>
            <a:spLocks noGrp="1"/>
          </p:cNvSpPr>
          <p:nvPr>
            <p:ph type="body" sz="half" idx="2"/>
          </p:nvPr>
        </p:nvSpPr>
        <p:spPr>
          <a:xfrm>
            <a:off x="5934154" y="33506104"/>
            <a:ext cx="18165128" cy="5024426"/>
          </a:xfrm>
        </p:spPr>
        <p:txBody>
          <a:bodyPr/>
          <a:lstStyle>
            <a:lvl1pPr marL="0" indent="0">
              <a:buNone/>
              <a:defRPr sz="6400"/>
            </a:lvl1pPr>
            <a:lvl2pPr marL="2088170" indent="0">
              <a:buNone/>
              <a:defRPr sz="5500"/>
            </a:lvl2pPr>
            <a:lvl3pPr marL="4176339" indent="0">
              <a:buNone/>
              <a:defRPr sz="4600"/>
            </a:lvl3pPr>
            <a:lvl4pPr marL="6264509" indent="0">
              <a:buNone/>
              <a:defRPr sz="4100"/>
            </a:lvl4pPr>
            <a:lvl5pPr marL="8352678" indent="0">
              <a:buNone/>
              <a:defRPr sz="4100"/>
            </a:lvl5pPr>
            <a:lvl6pPr marL="10440848" indent="0">
              <a:buNone/>
              <a:defRPr sz="4100"/>
            </a:lvl6pPr>
            <a:lvl7pPr marL="12529017" indent="0">
              <a:buNone/>
              <a:defRPr sz="4100"/>
            </a:lvl7pPr>
            <a:lvl8pPr marL="14617187" indent="0">
              <a:buNone/>
              <a:defRPr sz="4100"/>
            </a:lvl8pPr>
            <a:lvl9pPr marL="16705356" indent="0">
              <a:buNone/>
              <a:defRPr sz="41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219CE405-212A-B649-8F49-F660F7E59BEA}" type="datetimeFigureOut">
              <a:rPr lang="fi-FI" smtClean="0"/>
              <a:t>8.5.2025</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F6DC9F82-CAEB-C545-8348-14A29F8D08F1}" type="slidenum">
              <a:rPr lang="fi-FI" smtClean="0"/>
              <a:t>‹#›</a:t>
            </a:fld>
            <a:endParaRPr lang="fi-FI"/>
          </a:p>
        </p:txBody>
      </p:sp>
    </p:spTree>
    <p:extLst>
      <p:ext uri="{BB962C8B-B14F-4D97-AF65-F5344CB8AC3E}">
        <p14:creationId xmlns:p14="http://schemas.microsoft.com/office/powerpoint/2010/main" val="26350278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1513761" y="1714453"/>
            <a:ext cx="27247692" cy="7135283"/>
          </a:xfrm>
          <a:prstGeom prst="rect">
            <a:avLst/>
          </a:prstGeom>
        </p:spPr>
        <p:txBody>
          <a:bodyPr vert="horz" lIns="417634" tIns="208817" rIns="417634" bIns="208817" rtlCol="0" anchor="ctr">
            <a:normAutofit/>
          </a:bodyPr>
          <a:lstStyle/>
          <a:p>
            <a:r>
              <a:rPr lang="fi-FI"/>
              <a:t>Muokkaa perustyylejä naps.</a:t>
            </a:r>
          </a:p>
        </p:txBody>
      </p:sp>
      <p:sp>
        <p:nvSpPr>
          <p:cNvPr id="3" name="Tekstin paikkamerkki 2"/>
          <p:cNvSpPr>
            <a:spLocks noGrp="1"/>
          </p:cNvSpPr>
          <p:nvPr>
            <p:ph type="body" idx="1"/>
          </p:nvPr>
        </p:nvSpPr>
        <p:spPr>
          <a:xfrm>
            <a:off x="1513761" y="9989400"/>
            <a:ext cx="27247692" cy="28253743"/>
          </a:xfrm>
          <a:prstGeom prst="rect">
            <a:avLst/>
          </a:prstGeom>
        </p:spPr>
        <p:txBody>
          <a:bodyPr vert="horz" lIns="417634" tIns="208817" rIns="417634" bIns="208817"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2"/>
          </p:nvPr>
        </p:nvSpPr>
        <p:spPr>
          <a:xfrm>
            <a:off x="1513761" y="39680106"/>
            <a:ext cx="7064216" cy="2279327"/>
          </a:xfrm>
          <a:prstGeom prst="rect">
            <a:avLst/>
          </a:prstGeom>
        </p:spPr>
        <p:txBody>
          <a:bodyPr vert="horz" lIns="417634" tIns="208817" rIns="417634" bIns="208817" rtlCol="0" anchor="ctr"/>
          <a:lstStyle>
            <a:lvl1pPr algn="l">
              <a:defRPr sz="5500">
                <a:solidFill>
                  <a:schemeClr val="tx1">
                    <a:tint val="75000"/>
                  </a:schemeClr>
                </a:solidFill>
              </a:defRPr>
            </a:lvl1pPr>
          </a:lstStyle>
          <a:p>
            <a:fld id="{219CE405-212A-B649-8F49-F660F7E59BEA}" type="datetimeFigureOut">
              <a:rPr lang="fi-FI" smtClean="0"/>
              <a:t>8.5.2025</a:t>
            </a:fld>
            <a:endParaRPr lang="fi-FI"/>
          </a:p>
        </p:txBody>
      </p:sp>
      <p:sp>
        <p:nvSpPr>
          <p:cNvPr id="5" name="Alatunnisteen paikkamerkki 4"/>
          <p:cNvSpPr>
            <a:spLocks noGrp="1"/>
          </p:cNvSpPr>
          <p:nvPr>
            <p:ph type="ftr" sz="quarter" idx="3"/>
          </p:nvPr>
        </p:nvSpPr>
        <p:spPr>
          <a:xfrm>
            <a:off x="10344031" y="39680106"/>
            <a:ext cx="9587151" cy="2279327"/>
          </a:xfrm>
          <a:prstGeom prst="rect">
            <a:avLst/>
          </a:prstGeom>
        </p:spPr>
        <p:txBody>
          <a:bodyPr vert="horz" lIns="417634" tIns="208817" rIns="417634" bIns="208817" rtlCol="0" anchor="ctr"/>
          <a:lstStyle>
            <a:lvl1pPr algn="ctr">
              <a:defRPr sz="5500">
                <a:solidFill>
                  <a:schemeClr val="tx1">
                    <a:tint val="75000"/>
                  </a:schemeClr>
                </a:solidFill>
              </a:defRPr>
            </a:lvl1pPr>
          </a:lstStyle>
          <a:p>
            <a:endParaRPr lang="fi-FI"/>
          </a:p>
        </p:txBody>
      </p:sp>
      <p:sp>
        <p:nvSpPr>
          <p:cNvPr id="6" name="Dian numeron paikkamerkki 5"/>
          <p:cNvSpPr>
            <a:spLocks noGrp="1"/>
          </p:cNvSpPr>
          <p:nvPr>
            <p:ph type="sldNum" sz="quarter" idx="4"/>
          </p:nvPr>
        </p:nvSpPr>
        <p:spPr>
          <a:xfrm>
            <a:off x="21697236" y="39680106"/>
            <a:ext cx="7064216" cy="2279327"/>
          </a:xfrm>
          <a:prstGeom prst="rect">
            <a:avLst/>
          </a:prstGeom>
        </p:spPr>
        <p:txBody>
          <a:bodyPr vert="horz" lIns="417634" tIns="208817" rIns="417634" bIns="208817" rtlCol="0" anchor="ctr"/>
          <a:lstStyle>
            <a:lvl1pPr algn="r">
              <a:defRPr sz="5500">
                <a:solidFill>
                  <a:schemeClr val="tx1">
                    <a:tint val="75000"/>
                  </a:schemeClr>
                </a:solidFill>
              </a:defRPr>
            </a:lvl1pPr>
          </a:lstStyle>
          <a:p>
            <a:fld id="{F6DC9F82-CAEB-C545-8348-14A29F8D08F1}" type="slidenum">
              <a:rPr lang="fi-FI" smtClean="0"/>
              <a:t>‹#›</a:t>
            </a:fld>
            <a:endParaRPr lang="fi-FI"/>
          </a:p>
        </p:txBody>
      </p:sp>
    </p:spTree>
    <p:extLst>
      <p:ext uri="{BB962C8B-B14F-4D97-AF65-F5344CB8AC3E}">
        <p14:creationId xmlns:p14="http://schemas.microsoft.com/office/powerpoint/2010/main" val="9384050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2088170" rtl="0" eaLnBrk="1" latinLnBrk="0" hangingPunct="1">
        <a:spcBef>
          <a:spcPct val="0"/>
        </a:spcBef>
        <a:buNone/>
        <a:defRPr sz="20100" kern="1200">
          <a:solidFill>
            <a:schemeClr val="tx1"/>
          </a:solidFill>
          <a:latin typeface="+mj-lt"/>
          <a:ea typeface="+mj-ea"/>
          <a:cs typeface="+mj-cs"/>
        </a:defRPr>
      </a:lvl1pPr>
    </p:titleStyle>
    <p:bodyStyle>
      <a:lvl1pPr marL="1566127" indent="-1566127" algn="l" defTabSz="2088170" rtl="0" eaLnBrk="1" latinLnBrk="0" hangingPunct="1">
        <a:spcBef>
          <a:spcPct val="20000"/>
        </a:spcBef>
        <a:buFont typeface="Arial"/>
        <a:buChar char="•"/>
        <a:defRPr sz="14600" kern="1200">
          <a:solidFill>
            <a:schemeClr val="tx1"/>
          </a:solidFill>
          <a:latin typeface="+mn-lt"/>
          <a:ea typeface="+mn-ea"/>
          <a:cs typeface="+mn-cs"/>
        </a:defRPr>
      </a:lvl1pPr>
      <a:lvl2pPr marL="3393276" indent="-1305106" algn="l" defTabSz="2088170" rtl="0" eaLnBrk="1" latinLnBrk="0" hangingPunct="1">
        <a:spcBef>
          <a:spcPct val="20000"/>
        </a:spcBef>
        <a:buFont typeface="Arial"/>
        <a:buChar char="–"/>
        <a:defRPr sz="12800" kern="1200">
          <a:solidFill>
            <a:schemeClr val="tx1"/>
          </a:solidFill>
          <a:latin typeface="+mn-lt"/>
          <a:ea typeface="+mn-ea"/>
          <a:cs typeface="+mn-cs"/>
        </a:defRPr>
      </a:lvl2pPr>
      <a:lvl3pPr marL="5220424" indent="-1044085" algn="l" defTabSz="2088170" rtl="0" eaLnBrk="1" latinLnBrk="0" hangingPunct="1">
        <a:spcBef>
          <a:spcPct val="20000"/>
        </a:spcBef>
        <a:buFont typeface="Arial"/>
        <a:buChar char="•"/>
        <a:defRPr sz="11000" kern="1200">
          <a:solidFill>
            <a:schemeClr val="tx1"/>
          </a:solidFill>
          <a:latin typeface="+mn-lt"/>
          <a:ea typeface="+mn-ea"/>
          <a:cs typeface="+mn-cs"/>
        </a:defRPr>
      </a:lvl3pPr>
      <a:lvl4pPr marL="7308593" indent="-1044085" algn="l" defTabSz="2088170" rtl="0" eaLnBrk="1" latinLnBrk="0" hangingPunct="1">
        <a:spcBef>
          <a:spcPct val="20000"/>
        </a:spcBef>
        <a:buFont typeface="Arial"/>
        <a:buChar char="–"/>
        <a:defRPr sz="9100" kern="1200">
          <a:solidFill>
            <a:schemeClr val="tx1"/>
          </a:solidFill>
          <a:latin typeface="+mn-lt"/>
          <a:ea typeface="+mn-ea"/>
          <a:cs typeface="+mn-cs"/>
        </a:defRPr>
      </a:lvl4pPr>
      <a:lvl5pPr marL="9396763" indent="-1044085" algn="l" defTabSz="2088170" rtl="0" eaLnBrk="1" latinLnBrk="0" hangingPunct="1">
        <a:spcBef>
          <a:spcPct val="20000"/>
        </a:spcBef>
        <a:buFont typeface="Arial"/>
        <a:buChar char="»"/>
        <a:defRPr sz="9100" kern="1200">
          <a:solidFill>
            <a:schemeClr val="tx1"/>
          </a:solidFill>
          <a:latin typeface="+mn-lt"/>
          <a:ea typeface="+mn-ea"/>
          <a:cs typeface="+mn-cs"/>
        </a:defRPr>
      </a:lvl5pPr>
      <a:lvl6pPr marL="11484933" indent="-1044085" algn="l" defTabSz="2088170" rtl="0" eaLnBrk="1" latinLnBrk="0" hangingPunct="1">
        <a:spcBef>
          <a:spcPct val="20000"/>
        </a:spcBef>
        <a:buFont typeface="Arial"/>
        <a:buChar char="•"/>
        <a:defRPr sz="9100" kern="1200">
          <a:solidFill>
            <a:schemeClr val="tx1"/>
          </a:solidFill>
          <a:latin typeface="+mn-lt"/>
          <a:ea typeface="+mn-ea"/>
          <a:cs typeface="+mn-cs"/>
        </a:defRPr>
      </a:lvl6pPr>
      <a:lvl7pPr marL="13573102" indent="-1044085" algn="l" defTabSz="2088170" rtl="0" eaLnBrk="1" latinLnBrk="0" hangingPunct="1">
        <a:spcBef>
          <a:spcPct val="20000"/>
        </a:spcBef>
        <a:buFont typeface="Arial"/>
        <a:buChar char="•"/>
        <a:defRPr sz="9100" kern="1200">
          <a:solidFill>
            <a:schemeClr val="tx1"/>
          </a:solidFill>
          <a:latin typeface="+mn-lt"/>
          <a:ea typeface="+mn-ea"/>
          <a:cs typeface="+mn-cs"/>
        </a:defRPr>
      </a:lvl7pPr>
      <a:lvl8pPr marL="15661272" indent="-1044085" algn="l" defTabSz="2088170" rtl="0" eaLnBrk="1" latinLnBrk="0" hangingPunct="1">
        <a:spcBef>
          <a:spcPct val="20000"/>
        </a:spcBef>
        <a:buFont typeface="Arial"/>
        <a:buChar char="•"/>
        <a:defRPr sz="9100" kern="1200">
          <a:solidFill>
            <a:schemeClr val="tx1"/>
          </a:solidFill>
          <a:latin typeface="+mn-lt"/>
          <a:ea typeface="+mn-ea"/>
          <a:cs typeface="+mn-cs"/>
        </a:defRPr>
      </a:lvl8pPr>
      <a:lvl9pPr marL="17749441" indent="-1044085" algn="l" defTabSz="2088170" rtl="0" eaLnBrk="1" latinLnBrk="0" hangingPunct="1">
        <a:spcBef>
          <a:spcPct val="20000"/>
        </a:spcBef>
        <a:buFont typeface="Arial"/>
        <a:buChar char="•"/>
        <a:defRPr sz="9100" kern="1200">
          <a:solidFill>
            <a:schemeClr val="tx1"/>
          </a:solidFill>
          <a:latin typeface="+mn-lt"/>
          <a:ea typeface="+mn-ea"/>
          <a:cs typeface="+mn-cs"/>
        </a:defRPr>
      </a:lvl9pPr>
    </p:bodyStyle>
    <p:otherStyle>
      <a:defPPr>
        <a:defRPr lang="fi-FI"/>
      </a:defPPr>
      <a:lvl1pPr marL="0" algn="l" defTabSz="2088170" rtl="0" eaLnBrk="1" latinLnBrk="0" hangingPunct="1">
        <a:defRPr sz="8200" kern="1200">
          <a:solidFill>
            <a:schemeClr val="tx1"/>
          </a:solidFill>
          <a:latin typeface="+mn-lt"/>
          <a:ea typeface="+mn-ea"/>
          <a:cs typeface="+mn-cs"/>
        </a:defRPr>
      </a:lvl1pPr>
      <a:lvl2pPr marL="2088170" algn="l" defTabSz="2088170" rtl="0" eaLnBrk="1" latinLnBrk="0" hangingPunct="1">
        <a:defRPr sz="8200" kern="1200">
          <a:solidFill>
            <a:schemeClr val="tx1"/>
          </a:solidFill>
          <a:latin typeface="+mn-lt"/>
          <a:ea typeface="+mn-ea"/>
          <a:cs typeface="+mn-cs"/>
        </a:defRPr>
      </a:lvl2pPr>
      <a:lvl3pPr marL="4176339" algn="l" defTabSz="2088170" rtl="0" eaLnBrk="1" latinLnBrk="0" hangingPunct="1">
        <a:defRPr sz="8200" kern="1200">
          <a:solidFill>
            <a:schemeClr val="tx1"/>
          </a:solidFill>
          <a:latin typeface="+mn-lt"/>
          <a:ea typeface="+mn-ea"/>
          <a:cs typeface="+mn-cs"/>
        </a:defRPr>
      </a:lvl3pPr>
      <a:lvl4pPr marL="6264509" algn="l" defTabSz="2088170" rtl="0" eaLnBrk="1" latinLnBrk="0" hangingPunct="1">
        <a:defRPr sz="8200" kern="1200">
          <a:solidFill>
            <a:schemeClr val="tx1"/>
          </a:solidFill>
          <a:latin typeface="+mn-lt"/>
          <a:ea typeface="+mn-ea"/>
          <a:cs typeface="+mn-cs"/>
        </a:defRPr>
      </a:lvl4pPr>
      <a:lvl5pPr marL="8352678" algn="l" defTabSz="2088170" rtl="0" eaLnBrk="1" latinLnBrk="0" hangingPunct="1">
        <a:defRPr sz="8200" kern="1200">
          <a:solidFill>
            <a:schemeClr val="tx1"/>
          </a:solidFill>
          <a:latin typeface="+mn-lt"/>
          <a:ea typeface="+mn-ea"/>
          <a:cs typeface="+mn-cs"/>
        </a:defRPr>
      </a:lvl5pPr>
      <a:lvl6pPr marL="10440848" algn="l" defTabSz="2088170" rtl="0" eaLnBrk="1" latinLnBrk="0" hangingPunct="1">
        <a:defRPr sz="8200" kern="1200">
          <a:solidFill>
            <a:schemeClr val="tx1"/>
          </a:solidFill>
          <a:latin typeface="+mn-lt"/>
          <a:ea typeface="+mn-ea"/>
          <a:cs typeface="+mn-cs"/>
        </a:defRPr>
      </a:lvl6pPr>
      <a:lvl7pPr marL="12529017" algn="l" defTabSz="2088170" rtl="0" eaLnBrk="1" latinLnBrk="0" hangingPunct="1">
        <a:defRPr sz="8200" kern="1200">
          <a:solidFill>
            <a:schemeClr val="tx1"/>
          </a:solidFill>
          <a:latin typeface="+mn-lt"/>
          <a:ea typeface="+mn-ea"/>
          <a:cs typeface="+mn-cs"/>
        </a:defRPr>
      </a:lvl7pPr>
      <a:lvl8pPr marL="14617187" algn="l" defTabSz="2088170" rtl="0" eaLnBrk="1" latinLnBrk="0" hangingPunct="1">
        <a:defRPr sz="8200" kern="1200">
          <a:solidFill>
            <a:schemeClr val="tx1"/>
          </a:solidFill>
          <a:latin typeface="+mn-lt"/>
          <a:ea typeface="+mn-ea"/>
          <a:cs typeface="+mn-cs"/>
        </a:defRPr>
      </a:lvl8pPr>
      <a:lvl9pPr marL="16705356" algn="l" defTabSz="2088170" rtl="0" eaLnBrk="1" latinLnBrk="0" hangingPunct="1">
        <a:defRPr sz="8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5" Type="http://schemas.openxmlformats.org/officeDocument/2006/relationships/chart" Target="../charts/chart1.xml"/><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p:cNvPicPr>
            <a:picLocks noChangeAspect="1"/>
          </p:cNvPicPr>
          <p:nvPr/>
        </p:nvPicPr>
        <p:blipFill>
          <a:blip r:embed="rId2"/>
          <a:stretch>
            <a:fillRect/>
          </a:stretch>
        </p:blipFill>
        <p:spPr>
          <a:xfrm>
            <a:off x="0" y="41123158"/>
            <a:ext cx="30394314" cy="1748692"/>
          </a:xfrm>
          <a:prstGeom prst="rect">
            <a:avLst/>
          </a:prstGeom>
        </p:spPr>
      </p:pic>
      <p:sp>
        <p:nvSpPr>
          <p:cNvPr id="6" name="Tekstiruutu 5"/>
          <p:cNvSpPr txBox="1"/>
          <p:nvPr/>
        </p:nvSpPr>
        <p:spPr>
          <a:xfrm>
            <a:off x="0" y="41611771"/>
            <a:ext cx="30394314" cy="646331"/>
          </a:xfrm>
          <a:prstGeom prst="rect">
            <a:avLst/>
          </a:prstGeom>
          <a:noFill/>
        </p:spPr>
        <p:txBody>
          <a:bodyPr wrap="square" rtlCol="0">
            <a:spAutoFit/>
          </a:bodyPr>
          <a:lstStyle/>
          <a:p>
            <a:pPr algn="ctr"/>
            <a:r>
              <a:rPr lang="fi-FI" sz="3600" spc="600">
                <a:solidFill>
                  <a:schemeClr val="bg1"/>
                </a:solidFill>
                <a:latin typeface="Open Sans" panose="020B0606030504020204" pitchFamily="34" charset="0"/>
                <a:ea typeface="Open Sans" panose="020B0606030504020204" pitchFamily="34" charset="0"/>
                <a:cs typeface="Open Sans" panose="020B0606030504020204" pitchFamily="34" charset="0"/>
              </a:rPr>
              <a:t>UNIVERSITY OF EASTERN FINLAND</a:t>
            </a:r>
          </a:p>
        </p:txBody>
      </p:sp>
      <p:cxnSp>
        <p:nvCxnSpPr>
          <p:cNvPr id="11" name="Suora yhdysviiva 10"/>
          <p:cNvCxnSpPr/>
          <p:nvPr/>
        </p:nvCxnSpPr>
        <p:spPr>
          <a:xfrm>
            <a:off x="1876900" y="10036529"/>
            <a:ext cx="27209256" cy="0"/>
          </a:xfrm>
          <a:prstGeom prst="line">
            <a:avLst/>
          </a:prstGeom>
          <a:ln/>
        </p:spPr>
        <p:style>
          <a:lnRef idx="1">
            <a:schemeClr val="dk1"/>
          </a:lnRef>
          <a:fillRef idx="0">
            <a:schemeClr val="dk1"/>
          </a:fillRef>
          <a:effectRef idx="0">
            <a:schemeClr val="dk1"/>
          </a:effectRef>
          <a:fontRef idx="minor">
            <a:schemeClr val="tx1"/>
          </a:fontRef>
        </p:style>
      </p:cxnSp>
      <p:sp>
        <p:nvSpPr>
          <p:cNvPr id="14" name="Tekstiruutu 13"/>
          <p:cNvSpPr txBox="1"/>
          <p:nvPr/>
        </p:nvSpPr>
        <p:spPr>
          <a:xfrm>
            <a:off x="1724500" y="10848433"/>
            <a:ext cx="12913018" cy="17020044"/>
          </a:xfrm>
          <a:prstGeom prst="rect">
            <a:avLst/>
          </a:prstGeom>
          <a:noFill/>
        </p:spPr>
        <p:txBody>
          <a:bodyPr wrap="square" lIns="91440" tIns="45720" rIns="91440" bIns="45720" rtlCol="0" anchor="t">
            <a:spAutoFit/>
          </a:bodyPr>
          <a:lstStyle/>
          <a:p>
            <a:pPr algn="just"/>
            <a:r>
              <a:rPr lang="en-US" sz="4400" b="1" dirty="0">
                <a:solidFill>
                  <a:srgbClr val="009FB8"/>
                </a:solidFill>
                <a:latin typeface="Open Sans Extrabold"/>
                <a:ea typeface="Open Sans Extrabold"/>
                <a:cs typeface="Open Sans Extrabold"/>
              </a:rPr>
              <a:t>Background and objective of the study</a:t>
            </a:r>
          </a:p>
          <a:p>
            <a:pPr algn="just"/>
            <a:endParaRPr lang="en-US" sz="4400" dirty="0">
              <a:latin typeface="Open Sans"/>
              <a:ea typeface="Open Sans"/>
              <a:cs typeface="Open Sans"/>
            </a:endParaRPr>
          </a:p>
          <a:p>
            <a:pPr algn="just"/>
            <a:r>
              <a:rPr lang="en-US" sz="4400" dirty="0">
                <a:latin typeface="Open Sans"/>
                <a:ea typeface="Open Sans"/>
                <a:cs typeface="Open Sans"/>
              </a:rPr>
              <a:t>The research project examines what kind of  images of contemporary Russia are formed through the translations of fiction and non-fiction books into Finnish. This is a topical issue, given the significant changes in Russian society, culture and politics in the 21st century, especially in the 2010s. The project will provide new understanding about the following topics:</a:t>
            </a:r>
          </a:p>
          <a:p>
            <a:pPr algn="just"/>
            <a:endParaRPr lang="fi-FI" sz="4400" dirty="0">
              <a:latin typeface="Open Sans" panose="020B0606030504020204" pitchFamily="34" charset="0"/>
              <a:ea typeface="Open Sans" panose="020B0606030504020204" pitchFamily="34" charset="0"/>
              <a:cs typeface="Open Sans" panose="020B0606030504020204" pitchFamily="34" charset="0"/>
            </a:endParaRPr>
          </a:p>
          <a:p>
            <a:pPr marL="685800" indent="-685800" algn="just">
              <a:buClr>
                <a:srgbClr val="009FB8"/>
              </a:buClr>
              <a:buSzPct val="100000"/>
              <a:buFont typeface="Wingdings" pitchFamily="2" charset="2"/>
              <a:buChar char="§"/>
            </a:pPr>
            <a:r>
              <a:rPr lang="en-US" sz="4400" dirty="0">
                <a:latin typeface="Open Sans"/>
                <a:ea typeface="Open Sans"/>
                <a:cs typeface="Open Sans"/>
              </a:rPr>
              <a:t>The themes of the translated works</a:t>
            </a:r>
            <a:r>
              <a:rPr lang="fi-FI" sz="4400" dirty="0">
                <a:latin typeface="Open Sans"/>
                <a:ea typeface="Open Sans"/>
                <a:cs typeface="Open Sans"/>
              </a:rPr>
              <a:t> </a:t>
            </a:r>
          </a:p>
          <a:p>
            <a:pPr marL="685800" indent="-685800" algn="just">
              <a:buClr>
                <a:srgbClr val="009FB8"/>
              </a:buClr>
              <a:buSzPct val="100000"/>
              <a:buFont typeface="Wingdings" pitchFamily="2" charset="2"/>
              <a:buChar char="§"/>
            </a:pPr>
            <a:r>
              <a:rPr lang="en-US" sz="4400" dirty="0">
                <a:latin typeface="Open Sans"/>
                <a:ea typeface="Open Sans"/>
                <a:cs typeface="Open Sans"/>
              </a:rPr>
              <a:t>Norms and expectations associated with translations from Russian (about Russia)</a:t>
            </a:r>
            <a:r>
              <a:rPr lang="fi-FI" sz="4400" dirty="0">
                <a:latin typeface="Open Sans"/>
                <a:ea typeface="Open Sans"/>
                <a:cs typeface="Open Sans"/>
              </a:rPr>
              <a:t> </a:t>
            </a:r>
            <a:endParaRPr lang="fi-FI" sz="4400" dirty="0">
              <a:latin typeface="Open Sans" panose="020B0606030504020204" pitchFamily="34" charset="0"/>
              <a:ea typeface="Open Sans" panose="020B0606030504020204" pitchFamily="34" charset="0"/>
              <a:cs typeface="Open Sans" panose="020B0606030504020204" pitchFamily="34" charset="0"/>
            </a:endParaRPr>
          </a:p>
          <a:p>
            <a:pPr marL="685800" indent="-685800" algn="just">
              <a:buClr>
                <a:srgbClr val="009FB8"/>
              </a:buClr>
              <a:buSzPct val="100000"/>
              <a:buFont typeface="Wingdings" pitchFamily="2" charset="2"/>
              <a:buChar char="§"/>
            </a:pPr>
            <a:r>
              <a:rPr lang="fi-FI" sz="4400" dirty="0" err="1">
                <a:latin typeface="Open Sans"/>
                <a:ea typeface="Open Sans"/>
                <a:cs typeface="Open Sans"/>
              </a:rPr>
              <a:t>Reception</a:t>
            </a:r>
            <a:r>
              <a:rPr lang="fi-FI" sz="4400" dirty="0">
                <a:latin typeface="Open Sans"/>
                <a:ea typeface="Open Sans"/>
                <a:cs typeface="Open Sans"/>
              </a:rPr>
              <a:t> of </a:t>
            </a:r>
            <a:r>
              <a:rPr lang="fi-FI" sz="4400" dirty="0" err="1">
                <a:latin typeface="Open Sans"/>
                <a:ea typeface="Open Sans"/>
                <a:cs typeface="Open Sans"/>
              </a:rPr>
              <a:t>the</a:t>
            </a:r>
            <a:r>
              <a:rPr lang="fi-FI" sz="4400" dirty="0">
                <a:latin typeface="Open Sans"/>
                <a:ea typeface="Open Sans"/>
                <a:cs typeface="Open Sans"/>
              </a:rPr>
              <a:t> </a:t>
            </a:r>
            <a:r>
              <a:rPr lang="fi-FI" sz="4400" dirty="0" err="1">
                <a:latin typeface="Open Sans"/>
                <a:ea typeface="Open Sans"/>
                <a:cs typeface="Open Sans"/>
              </a:rPr>
              <a:t>translated</a:t>
            </a:r>
            <a:r>
              <a:rPr lang="fi-FI" sz="4400" dirty="0">
                <a:latin typeface="Open Sans"/>
                <a:ea typeface="Open Sans"/>
                <a:cs typeface="Open Sans"/>
              </a:rPr>
              <a:t> </a:t>
            </a:r>
            <a:r>
              <a:rPr lang="fi-FI" sz="4400" dirty="0" err="1">
                <a:latin typeface="Open Sans"/>
                <a:ea typeface="Open Sans"/>
                <a:cs typeface="Open Sans"/>
              </a:rPr>
              <a:t>works</a:t>
            </a:r>
            <a:r>
              <a:rPr lang="fi-FI" sz="4400" dirty="0">
                <a:latin typeface="Open Sans"/>
                <a:ea typeface="Open Sans"/>
                <a:cs typeface="Open Sans"/>
              </a:rPr>
              <a:t> </a:t>
            </a:r>
            <a:endParaRPr lang="fi-FI" sz="4400" dirty="0">
              <a:latin typeface="Open Sans" panose="020B0606030504020204" pitchFamily="34" charset="0"/>
              <a:ea typeface="Open Sans" panose="020B0606030504020204" pitchFamily="34" charset="0"/>
              <a:cs typeface="Open Sans" panose="020B0606030504020204" pitchFamily="34" charset="0"/>
            </a:endParaRPr>
          </a:p>
          <a:p>
            <a:pPr marL="685800" indent="-685800" algn="just">
              <a:buClr>
                <a:srgbClr val="009FB8"/>
              </a:buClr>
              <a:buSzPct val="100000"/>
              <a:buFont typeface="Wingdings" pitchFamily="2" charset="2"/>
              <a:buChar char="§"/>
            </a:pPr>
            <a:r>
              <a:rPr lang="fi-FI" sz="4400" dirty="0" err="1">
                <a:latin typeface="Open Sans"/>
                <a:ea typeface="Open Sans"/>
                <a:cs typeface="Open Sans"/>
              </a:rPr>
              <a:t>The</a:t>
            </a:r>
            <a:r>
              <a:rPr lang="fi-FI" sz="4400" dirty="0">
                <a:latin typeface="Open Sans"/>
                <a:ea typeface="Open Sans"/>
                <a:cs typeface="Open Sans"/>
              </a:rPr>
              <a:t> </a:t>
            </a:r>
            <a:r>
              <a:rPr lang="fi-FI" sz="4400" dirty="0" err="1">
                <a:latin typeface="Open Sans"/>
                <a:ea typeface="Open Sans"/>
                <a:cs typeface="Open Sans"/>
              </a:rPr>
              <a:t>role</a:t>
            </a:r>
            <a:r>
              <a:rPr lang="fi-FI" sz="4400" dirty="0">
                <a:latin typeface="Open Sans"/>
                <a:ea typeface="Open Sans"/>
                <a:cs typeface="Open Sans"/>
              </a:rPr>
              <a:t> of </a:t>
            </a:r>
            <a:r>
              <a:rPr lang="fi-FI" sz="4400" dirty="0" err="1">
                <a:latin typeface="Open Sans"/>
                <a:ea typeface="Open Sans"/>
                <a:cs typeface="Open Sans"/>
              </a:rPr>
              <a:t>translation</a:t>
            </a:r>
            <a:r>
              <a:rPr lang="fi-FI" sz="4400" dirty="0">
                <a:latin typeface="Open Sans"/>
                <a:ea typeface="Open Sans"/>
                <a:cs typeface="Open Sans"/>
              </a:rPr>
              <a:t> and publishing </a:t>
            </a:r>
            <a:r>
              <a:rPr lang="fi-FI" sz="4400" dirty="0" err="1">
                <a:latin typeface="Open Sans"/>
                <a:ea typeface="Open Sans"/>
                <a:cs typeface="Open Sans"/>
              </a:rPr>
              <a:t>processes</a:t>
            </a:r>
            <a:endParaRPr lang="fi-FI" sz="4400" dirty="0">
              <a:latin typeface="Open Sans"/>
              <a:ea typeface="Open Sans"/>
              <a:cs typeface="Open Sans"/>
            </a:endParaRPr>
          </a:p>
          <a:p>
            <a:pPr algn="just"/>
            <a:endParaRPr lang="fi-FI" sz="4400" dirty="0">
              <a:latin typeface="Open Sans" panose="020B0606030504020204" pitchFamily="34" charset="0"/>
              <a:ea typeface="Open Sans" panose="020B0606030504020204" pitchFamily="34" charset="0"/>
              <a:cs typeface="Open Sans" panose="020B0606030504020204" pitchFamily="34" charset="0"/>
            </a:endParaRPr>
          </a:p>
          <a:p>
            <a:pPr algn="just"/>
            <a:r>
              <a:rPr lang="fi-FI" sz="4400" b="1" dirty="0" err="1">
                <a:solidFill>
                  <a:srgbClr val="009FB8"/>
                </a:solidFill>
                <a:latin typeface="Open Sans Extrabold"/>
                <a:ea typeface="Open Sans Extrabold"/>
                <a:cs typeface="Open Sans Extrabold"/>
              </a:rPr>
              <a:t>Subproject</a:t>
            </a:r>
            <a:r>
              <a:rPr lang="fi-FI" sz="4400" b="1" dirty="0">
                <a:solidFill>
                  <a:srgbClr val="009FB8"/>
                </a:solidFill>
                <a:latin typeface="Open Sans Extrabold"/>
                <a:ea typeface="Open Sans Extrabold"/>
                <a:cs typeface="Open Sans Extrabold"/>
              </a:rPr>
              <a:t> 1</a:t>
            </a:r>
          </a:p>
          <a:p>
            <a:pPr algn="just"/>
            <a:endParaRPr lang="fi-FI" sz="4400" b="1" dirty="0">
              <a:latin typeface="Open Sans"/>
              <a:ea typeface="Open Sans"/>
              <a:cs typeface="Open Sans"/>
            </a:endParaRPr>
          </a:p>
          <a:p>
            <a:pPr algn="just"/>
            <a:r>
              <a:rPr lang="fi-FI" sz="4400" b="1" dirty="0">
                <a:latin typeface="Open Sans"/>
                <a:ea typeface="Open Sans"/>
                <a:cs typeface="Open Sans"/>
              </a:rPr>
              <a:t>Marja Sorvari </a:t>
            </a:r>
            <a:r>
              <a:rPr lang="en-US" sz="4400" dirty="0">
                <a:latin typeface="Open Sans"/>
                <a:ea typeface="Open Sans"/>
                <a:cs typeface="Open Sans"/>
              </a:rPr>
              <a:t>examines the images of Russia conveyed by works of fiction translated from Russian in the 2000s-2010s. What kind of texts are being translated and by which authors? Whose voices are heard in the works? </a:t>
            </a:r>
            <a:endParaRPr lang="fi-FI" sz="4400" dirty="0">
              <a:latin typeface="Open Sans"/>
              <a:ea typeface="Open Sans"/>
              <a:cs typeface="Open Sans"/>
            </a:endParaRPr>
          </a:p>
        </p:txBody>
      </p:sp>
      <p:sp>
        <p:nvSpPr>
          <p:cNvPr id="16" name="Tekstiruutu 15"/>
          <p:cNvSpPr txBox="1"/>
          <p:nvPr/>
        </p:nvSpPr>
        <p:spPr>
          <a:xfrm>
            <a:off x="15716197" y="20695646"/>
            <a:ext cx="13026172" cy="14988719"/>
          </a:xfrm>
          <a:prstGeom prst="rect">
            <a:avLst/>
          </a:prstGeom>
          <a:noFill/>
        </p:spPr>
        <p:txBody>
          <a:bodyPr wrap="square" lIns="91440" tIns="45720" rIns="91440" bIns="45720" rtlCol="0" anchor="t">
            <a:spAutoFit/>
          </a:bodyPr>
          <a:lstStyle/>
          <a:p>
            <a:pPr algn="just"/>
            <a:r>
              <a:rPr lang="fi-FI" sz="4400" b="1" dirty="0" err="1">
                <a:solidFill>
                  <a:srgbClr val="009FB8"/>
                </a:solidFill>
                <a:latin typeface="Open Sans Extrabold"/>
                <a:ea typeface="Open Sans Extrabold"/>
                <a:cs typeface="Open Sans Extrabold"/>
              </a:rPr>
              <a:t>Subproject</a:t>
            </a:r>
            <a:r>
              <a:rPr lang="fi-FI" sz="4400" b="1" dirty="0">
                <a:solidFill>
                  <a:srgbClr val="009FB8"/>
                </a:solidFill>
                <a:latin typeface="Open Sans Extrabold"/>
                <a:ea typeface="Open Sans Extrabold"/>
                <a:cs typeface="Open Sans Extrabold"/>
              </a:rPr>
              <a:t> 2</a:t>
            </a:r>
            <a:endParaRPr lang="fi-FI" sz="4400" b="1" dirty="0">
              <a:solidFill>
                <a:srgbClr val="009FB8"/>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gn="just"/>
            <a:endParaRPr lang="fi-FI" sz="4400" dirty="0">
              <a:latin typeface="Open Sans" panose="020B0606030504020204" pitchFamily="34" charset="0"/>
              <a:ea typeface="Open Sans" panose="020B0606030504020204" pitchFamily="34" charset="0"/>
              <a:cs typeface="Open Sans" panose="020B0606030504020204" pitchFamily="34" charset="0"/>
            </a:endParaRPr>
          </a:p>
          <a:p>
            <a:pPr algn="just"/>
            <a:r>
              <a:rPr lang="fi-FI" sz="4400" b="1" dirty="0">
                <a:latin typeface="Open Sans"/>
                <a:ea typeface="Open Sans"/>
                <a:cs typeface="Open Sans"/>
              </a:rPr>
              <a:t>Nina Havumetsä</a:t>
            </a:r>
            <a:r>
              <a:rPr lang="fi-FI" sz="4400" dirty="0">
                <a:latin typeface="Open Sans"/>
                <a:ea typeface="Open Sans"/>
                <a:cs typeface="Open Sans"/>
              </a:rPr>
              <a:t> </a:t>
            </a:r>
            <a:r>
              <a:rPr lang="en-US" sz="4400" dirty="0">
                <a:latin typeface="Open Sans"/>
                <a:ea typeface="Open Sans"/>
                <a:cs typeface="Open Sans"/>
              </a:rPr>
              <a:t>examines what non-fiction literature on Russia has been translated into Finnish from Russian or other languages in the 2000s. What kind of Russia do these translations tell us about, and through whose eyes? The study examines the number of works, their themes and their place in the field of non-fiction on Russia.</a:t>
            </a:r>
          </a:p>
          <a:p>
            <a:pPr algn="just"/>
            <a:endParaRPr lang="fi-FI" sz="4400" dirty="0">
              <a:latin typeface="Open Sans" panose="020B0606030504020204" pitchFamily="34" charset="0"/>
              <a:ea typeface="Open Sans" panose="020B0606030504020204" pitchFamily="34" charset="0"/>
              <a:cs typeface="Open Sans" panose="020B0606030504020204" pitchFamily="34" charset="0"/>
            </a:endParaRPr>
          </a:p>
          <a:p>
            <a:pPr algn="just"/>
            <a:r>
              <a:rPr lang="fi-FI" sz="4400" b="1" dirty="0" err="1">
                <a:solidFill>
                  <a:srgbClr val="009FB8"/>
                </a:solidFill>
                <a:latin typeface="Open Sans Extrabold"/>
                <a:ea typeface="Open Sans Extrabold"/>
                <a:cs typeface="Open Sans Extrabold"/>
              </a:rPr>
              <a:t>Subproject</a:t>
            </a:r>
            <a:r>
              <a:rPr lang="fi-FI" sz="4400" b="1" dirty="0">
                <a:solidFill>
                  <a:srgbClr val="009FB8"/>
                </a:solidFill>
                <a:latin typeface="Open Sans Extrabold"/>
                <a:ea typeface="Open Sans Extrabold"/>
                <a:cs typeface="Open Sans Extrabold"/>
              </a:rPr>
              <a:t> 3</a:t>
            </a:r>
            <a:endParaRPr lang="fi-FI" sz="4400" b="1" dirty="0">
              <a:solidFill>
                <a:srgbClr val="009FB8"/>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gn="just"/>
            <a:endParaRPr lang="fi-FI" sz="4400" dirty="0">
              <a:latin typeface="Open Sans" panose="020B0606030504020204" pitchFamily="34" charset="0"/>
              <a:ea typeface="Open Sans" panose="020B0606030504020204" pitchFamily="34" charset="0"/>
              <a:cs typeface="Open Sans" panose="020B0606030504020204" pitchFamily="34" charset="0"/>
            </a:endParaRPr>
          </a:p>
          <a:p>
            <a:pPr algn="just"/>
            <a:r>
              <a:rPr lang="fi-FI" sz="4400" b="1" dirty="0">
                <a:latin typeface="Open Sans"/>
                <a:ea typeface="Open Sans"/>
                <a:cs typeface="Open Sans"/>
              </a:rPr>
              <a:t>Erja Vottonen</a:t>
            </a:r>
            <a:r>
              <a:rPr lang="fi-FI" sz="4400" dirty="0">
                <a:latin typeface="Open Sans"/>
                <a:ea typeface="Open Sans"/>
                <a:cs typeface="Open Sans"/>
              </a:rPr>
              <a:t> </a:t>
            </a:r>
            <a:r>
              <a:rPr lang="en-US" sz="4400" dirty="0">
                <a:latin typeface="Open Sans"/>
                <a:ea typeface="Open Sans"/>
                <a:cs typeface="Open Sans"/>
              </a:rPr>
              <a:t>examines the translation and publishing processes, reception and images of fiction and non-fiction about Russia translated from Russian. What factors have influenced publishing decisions? What images do Finns have of Russian literature? The material consists of interviews with publishing house representatives and translators, book reviews and reader surveys. </a:t>
            </a:r>
            <a:endParaRPr lang="fi-FI" dirty="0">
              <a:cs typeface="Calibri"/>
            </a:endParaRPr>
          </a:p>
        </p:txBody>
      </p:sp>
      <p:sp>
        <p:nvSpPr>
          <p:cNvPr id="17" name="Tekstiruutu 16"/>
          <p:cNvSpPr txBox="1"/>
          <p:nvPr/>
        </p:nvSpPr>
        <p:spPr>
          <a:xfrm>
            <a:off x="1853173" y="37400703"/>
            <a:ext cx="18893043" cy="1938992"/>
          </a:xfrm>
          <a:prstGeom prst="rect">
            <a:avLst/>
          </a:prstGeom>
          <a:noFill/>
        </p:spPr>
        <p:txBody>
          <a:bodyPr wrap="square" lIns="91440" tIns="45720" rIns="91440" bIns="45720" rtlCol="0" anchor="t">
            <a:spAutoFit/>
          </a:bodyPr>
          <a:lstStyle/>
          <a:p>
            <a:r>
              <a:rPr lang="fi-FI" sz="4000" b="1" spc="600">
                <a:solidFill>
                  <a:srgbClr val="009FB8"/>
                </a:solidFill>
                <a:latin typeface="Open Sans Extrabold" panose="020B0606030504020204" pitchFamily="34" charset="0"/>
                <a:ea typeface="Open Sans Extrabold" panose="020B0606030504020204" pitchFamily="34" charset="0"/>
                <a:cs typeface="Open Sans Extrabold" panose="020B0606030504020204" pitchFamily="34" charset="0"/>
              </a:rPr>
              <a:t>CONTACT</a:t>
            </a:r>
            <a:endParaRPr lang="fi-FI" sz="4000" b="1" spc="600" dirty="0">
              <a:solidFill>
                <a:srgbClr val="009FB8"/>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endParaRPr lang="fi-FI" sz="4000" b="1" spc="600" dirty="0">
              <a:solidFill>
                <a:srgbClr val="009FB8"/>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r>
              <a:rPr lang="fi-FI" sz="4000" dirty="0">
                <a:latin typeface="Open Sans" panose="020B0606030504020204" pitchFamily="34" charset="0"/>
                <a:ea typeface="Open Sans" panose="020B0606030504020204" pitchFamily="34" charset="0"/>
                <a:cs typeface="Open Sans" panose="020B0606030504020204" pitchFamily="34" charset="0"/>
              </a:rPr>
              <a:t>marja.sorvari@uef.fi, nina.havumetsa@uef.fi, </a:t>
            </a:r>
            <a:r>
              <a:rPr lang="fi-FI" sz="4000" dirty="0">
                <a:latin typeface="Open Sans"/>
                <a:ea typeface="Open Sans"/>
                <a:cs typeface="Open Sans"/>
              </a:rPr>
              <a:t>erja.vottonen@uef.fi</a:t>
            </a:r>
          </a:p>
        </p:txBody>
      </p:sp>
      <p:cxnSp>
        <p:nvCxnSpPr>
          <p:cNvPr id="19" name="Suora yhdysviiva 18"/>
          <p:cNvCxnSpPr/>
          <p:nvPr/>
        </p:nvCxnSpPr>
        <p:spPr>
          <a:xfrm>
            <a:off x="1592528" y="36065550"/>
            <a:ext cx="27209256" cy="0"/>
          </a:xfrm>
          <a:prstGeom prst="line">
            <a:avLst/>
          </a:prstGeom>
          <a:ln/>
        </p:spPr>
        <p:style>
          <a:lnRef idx="1">
            <a:schemeClr val="dk1"/>
          </a:lnRef>
          <a:fillRef idx="0">
            <a:schemeClr val="dk1"/>
          </a:fillRef>
          <a:effectRef idx="0">
            <a:schemeClr val="dk1"/>
          </a:effectRef>
          <a:fontRef idx="minor">
            <a:schemeClr val="tx1"/>
          </a:fontRef>
        </p:style>
      </p:cxnSp>
      <p:pic>
        <p:nvPicPr>
          <p:cNvPr id="20" name="Kuva 19" descr="UEF_eng_pysty_1_black.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61453" y="35853640"/>
            <a:ext cx="5881508" cy="5123448"/>
          </a:xfrm>
          <a:prstGeom prst="rect">
            <a:avLst/>
          </a:prstGeom>
        </p:spPr>
      </p:pic>
      <p:sp>
        <p:nvSpPr>
          <p:cNvPr id="21" name="Otsikko 1">
            <a:extLst>
              <a:ext uri="{FF2B5EF4-FFF2-40B4-BE49-F238E27FC236}">
                <a16:creationId xmlns:a16="http://schemas.microsoft.com/office/drawing/2014/main" id="{634BB347-5E91-DE4A-B63C-E8598EB16F2A}"/>
              </a:ext>
            </a:extLst>
          </p:cNvPr>
          <p:cNvSpPr txBox="1">
            <a:spLocks/>
          </p:cNvSpPr>
          <p:nvPr/>
        </p:nvSpPr>
        <p:spPr>
          <a:xfrm>
            <a:off x="1451301" y="1798942"/>
            <a:ext cx="27491711" cy="4921697"/>
          </a:xfrm>
          <a:prstGeom prst="rect">
            <a:avLst/>
          </a:prstGeom>
        </p:spPr>
        <p:txBody>
          <a:bodyPr vert="horz" lIns="432054" tIns="216027" rIns="432054" bIns="216027" rtlCol="0" anchor="ctr">
            <a:normAutofit fontScale="97500"/>
          </a:bodyPr>
          <a:lstStyle>
            <a:lvl1pPr algn="ctr" defTabSz="2160270" rtl="0" eaLnBrk="1" latinLnBrk="0" hangingPunct="1">
              <a:spcBef>
                <a:spcPct val="0"/>
              </a:spcBef>
              <a:buNone/>
              <a:defRPr sz="20800" kern="1200">
                <a:solidFill>
                  <a:schemeClr val="tx1"/>
                </a:solidFill>
                <a:latin typeface="+mj-lt"/>
                <a:ea typeface="+mj-ea"/>
                <a:cs typeface="+mj-cs"/>
              </a:defRPr>
            </a:lvl1pPr>
          </a:lstStyle>
          <a:p>
            <a:pPr algn="l">
              <a:lnSpc>
                <a:spcPts val="16000"/>
              </a:lnSpc>
            </a:pPr>
            <a:r>
              <a:rPr lang="fi-FI" sz="15400" b="1" dirty="0" err="1">
                <a:latin typeface="Open Sans Extrabold"/>
                <a:ea typeface="Open Sans Extrabold"/>
                <a:cs typeface="Open Sans Extrabold"/>
              </a:rPr>
              <a:t>Russia</a:t>
            </a:r>
            <a:r>
              <a:rPr lang="fi-FI" sz="15400" b="1" dirty="0">
                <a:latin typeface="Open Sans Extrabold"/>
                <a:ea typeface="Open Sans Extrabold"/>
                <a:cs typeface="Open Sans Extrabold"/>
              </a:rPr>
              <a:t> in </a:t>
            </a:r>
            <a:r>
              <a:rPr lang="fi-FI" sz="15400" b="1" dirty="0" err="1">
                <a:latin typeface="Open Sans Extrabold"/>
                <a:ea typeface="Open Sans Extrabold"/>
                <a:cs typeface="Open Sans Extrabold"/>
              </a:rPr>
              <a:t>Finnish</a:t>
            </a:r>
            <a:r>
              <a:rPr lang="fi-FI" sz="15400" b="1" dirty="0">
                <a:latin typeface="Open Sans Extrabold"/>
                <a:ea typeface="Open Sans Extrabold"/>
                <a:cs typeface="Open Sans Extrabold"/>
              </a:rPr>
              <a:t> </a:t>
            </a:r>
            <a:r>
              <a:rPr lang="fi-FI" sz="15400" b="1" dirty="0" err="1">
                <a:latin typeface="Open Sans Extrabold"/>
                <a:ea typeface="Open Sans Extrabold"/>
                <a:cs typeface="Open Sans Extrabold"/>
              </a:rPr>
              <a:t>Translations</a:t>
            </a:r>
            <a:endParaRPr lang="fi-FI" sz="15400" b="1" dirty="0">
              <a:latin typeface="Open Sans Extrabold"/>
              <a:ea typeface="Open Sans Extrabold"/>
              <a:cs typeface="Open Sans Extrabold"/>
            </a:endParaRPr>
          </a:p>
        </p:txBody>
      </p:sp>
      <p:sp>
        <p:nvSpPr>
          <p:cNvPr id="22" name="Tekstiruutu 21">
            <a:extLst>
              <a:ext uri="{FF2B5EF4-FFF2-40B4-BE49-F238E27FC236}">
                <a16:creationId xmlns:a16="http://schemas.microsoft.com/office/drawing/2014/main" id="{CE2D360D-E37E-7748-8C35-CC58C7A598DF}"/>
              </a:ext>
            </a:extLst>
          </p:cNvPr>
          <p:cNvSpPr txBox="1"/>
          <p:nvPr/>
        </p:nvSpPr>
        <p:spPr>
          <a:xfrm>
            <a:off x="1724499" y="6397490"/>
            <a:ext cx="27209256" cy="1754326"/>
          </a:xfrm>
          <a:prstGeom prst="rect">
            <a:avLst/>
          </a:prstGeom>
          <a:noFill/>
        </p:spPr>
        <p:txBody>
          <a:bodyPr wrap="square" lIns="91440" tIns="45720" rIns="91440" bIns="45720" rtlCol="0" anchor="t">
            <a:spAutoFit/>
          </a:bodyPr>
          <a:lstStyle/>
          <a:p>
            <a:r>
              <a:rPr lang="en-US" sz="5400" b="1" dirty="0">
                <a:latin typeface="Open Sans Extrabold"/>
                <a:ea typeface="Open Sans Extrabold"/>
                <a:cs typeface="Open Sans Extrabold"/>
              </a:rPr>
              <a:t>Research project (2022-24): the image of Russia in fiction and non-fiction translated into Finnish in the 2000s</a:t>
            </a:r>
            <a:endParaRPr lang="fi-FI" sz="5400" b="1" dirty="0">
              <a:latin typeface="Open Sans Extrabold"/>
              <a:ea typeface="Open Sans Extrabold"/>
              <a:cs typeface="Open Sans Extrabold"/>
            </a:endParaRPr>
          </a:p>
        </p:txBody>
      </p:sp>
      <p:sp>
        <p:nvSpPr>
          <p:cNvPr id="23" name="Tekstiruutu 22">
            <a:extLst>
              <a:ext uri="{FF2B5EF4-FFF2-40B4-BE49-F238E27FC236}">
                <a16:creationId xmlns:a16="http://schemas.microsoft.com/office/drawing/2014/main" id="{51F4B134-912A-CD40-BF5D-BB78E6D03A84}"/>
              </a:ext>
            </a:extLst>
          </p:cNvPr>
          <p:cNvSpPr txBox="1"/>
          <p:nvPr/>
        </p:nvSpPr>
        <p:spPr>
          <a:xfrm>
            <a:off x="1724499" y="7912871"/>
            <a:ext cx="28669814" cy="2123658"/>
          </a:xfrm>
          <a:prstGeom prst="rect">
            <a:avLst/>
          </a:prstGeom>
          <a:noFill/>
        </p:spPr>
        <p:txBody>
          <a:bodyPr wrap="square" lIns="91440" tIns="45720" rIns="91440" bIns="45720" rtlCol="0" anchor="t">
            <a:spAutoFit/>
          </a:bodyPr>
          <a:lstStyle/>
          <a:p>
            <a:r>
              <a:rPr lang="fi-FI" sz="4400" b="1" dirty="0">
                <a:solidFill>
                  <a:srgbClr val="009FB8"/>
                </a:solidFill>
                <a:latin typeface="Open Sans Extrabold" panose="020B0606030504020204" pitchFamily="34" charset="0"/>
                <a:ea typeface="Open Sans Extrabold" panose="020B0606030504020204" pitchFamily="34" charset="0"/>
                <a:cs typeface="Open Sans Extrabold" panose="020B0606030504020204" pitchFamily="34" charset="0"/>
              </a:rPr>
              <a:t>Marja Sorvari </a:t>
            </a:r>
            <a:r>
              <a:rPr lang="fi-FI" sz="4400" b="1" dirty="0">
                <a:latin typeface="Open Sans Extrabold" panose="020B0606030504020204" pitchFamily="34" charset="0"/>
                <a:ea typeface="Open Sans Extrabold" panose="020B0606030504020204" pitchFamily="34" charset="0"/>
                <a:cs typeface="Open Sans Extrabold" panose="020B0606030504020204" pitchFamily="34" charset="0"/>
              </a:rPr>
              <a:t>//</a:t>
            </a:r>
            <a:r>
              <a:rPr lang="fi-FI" sz="4400" b="1" dirty="0">
                <a:solidFill>
                  <a:schemeClr val="tx1">
                    <a:lumMod val="75000"/>
                    <a:lumOff val="25000"/>
                  </a:schemeClr>
                </a:solidFill>
                <a:latin typeface="Open Sans Extrabold" panose="020B0606030504020204" pitchFamily="34" charset="0"/>
                <a:ea typeface="Open Sans Extrabold" panose="020B0606030504020204" pitchFamily="34" charset="0"/>
                <a:cs typeface="Open Sans Extrabold" panose="020B0606030504020204" pitchFamily="34" charset="0"/>
              </a:rPr>
              <a:t> </a:t>
            </a:r>
            <a:r>
              <a:rPr lang="fi-FI" sz="4400" b="1" dirty="0">
                <a:solidFill>
                  <a:srgbClr val="009FB8"/>
                </a:solidFill>
                <a:latin typeface="Open Sans Extrabold" panose="020B0606030504020204" pitchFamily="34" charset="0"/>
                <a:ea typeface="Open Sans Extrabold" panose="020B0606030504020204" pitchFamily="34" charset="0"/>
                <a:cs typeface="Open Sans Extrabold" panose="020B0606030504020204" pitchFamily="34" charset="0"/>
              </a:rPr>
              <a:t>Nina Havumetsä</a:t>
            </a:r>
            <a:r>
              <a:rPr lang="fi-FI" sz="4400" b="1" dirty="0">
                <a:solidFill>
                  <a:schemeClr val="tx1">
                    <a:lumMod val="75000"/>
                    <a:lumOff val="25000"/>
                  </a:schemeClr>
                </a:solidFill>
                <a:latin typeface="Open Sans Extrabold" panose="020B0606030504020204" pitchFamily="34" charset="0"/>
                <a:ea typeface="Open Sans Extrabold" panose="020B0606030504020204" pitchFamily="34" charset="0"/>
                <a:cs typeface="Open Sans Extrabold" panose="020B0606030504020204" pitchFamily="34" charset="0"/>
              </a:rPr>
              <a:t> </a:t>
            </a:r>
            <a:r>
              <a:rPr lang="fi-FI" sz="4400" b="1" dirty="0">
                <a:latin typeface="Open Sans Extrabold" panose="020B0606030504020204" pitchFamily="34" charset="0"/>
                <a:ea typeface="Open Sans Extrabold" panose="020B0606030504020204" pitchFamily="34" charset="0"/>
                <a:cs typeface="Open Sans Extrabold" panose="020B0606030504020204" pitchFamily="34" charset="0"/>
              </a:rPr>
              <a:t>//</a:t>
            </a:r>
            <a:r>
              <a:rPr lang="fi-FI" sz="4400" b="1" dirty="0">
                <a:solidFill>
                  <a:schemeClr val="tx1">
                    <a:lumMod val="75000"/>
                    <a:lumOff val="25000"/>
                  </a:schemeClr>
                </a:solidFill>
                <a:latin typeface="Open Sans Extrabold" panose="020B0606030504020204" pitchFamily="34" charset="0"/>
                <a:ea typeface="Open Sans Extrabold" panose="020B0606030504020204" pitchFamily="34" charset="0"/>
                <a:cs typeface="Open Sans Extrabold" panose="020B0606030504020204" pitchFamily="34" charset="0"/>
              </a:rPr>
              <a:t> </a:t>
            </a:r>
            <a:r>
              <a:rPr lang="fi-FI" sz="4400" b="1" dirty="0">
                <a:solidFill>
                  <a:srgbClr val="009FB8"/>
                </a:solidFill>
                <a:latin typeface="Open Sans Extrabold" panose="020B0606030504020204" pitchFamily="34" charset="0"/>
                <a:ea typeface="Open Sans Extrabold" panose="020B0606030504020204" pitchFamily="34" charset="0"/>
                <a:cs typeface="Open Sans Extrabold" panose="020B0606030504020204" pitchFamily="34" charset="0"/>
              </a:rPr>
              <a:t>Erja Vottonen</a:t>
            </a:r>
          </a:p>
          <a:p>
            <a:r>
              <a:rPr lang="en-US" sz="4400" dirty="0">
                <a:latin typeface="Open Sans"/>
                <a:ea typeface="Open Sans"/>
                <a:cs typeface="Open Sans"/>
              </a:rPr>
              <a:t>Russian Language and Culture &amp; Russian Language and Translation // School of Humanities, University of Eastern Finland</a:t>
            </a:r>
            <a:endParaRPr lang="fi-FI" sz="4800" i="1" dirty="0">
              <a:solidFill>
                <a:srgbClr val="009FB8"/>
              </a:solidFill>
              <a:latin typeface="Open Sans"/>
              <a:ea typeface="Open Sans"/>
              <a:cs typeface="Open Sans"/>
            </a:endParaRPr>
          </a:p>
        </p:txBody>
      </p:sp>
      <p:grpSp>
        <p:nvGrpSpPr>
          <p:cNvPr id="24" name="Ryhmä 23">
            <a:extLst>
              <a:ext uri="{FF2B5EF4-FFF2-40B4-BE49-F238E27FC236}">
                <a16:creationId xmlns:a16="http://schemas.microsoft.com/office/drawing/2014/main" id="{AF390CA2-7BFA-0549-B037-004598E672E6}"/>
              </a:ext>
            </a:extLst>
          </p:cNvPr>
          <p:cNvGrpSpPr/>
          <p:nvPr/>
        </p:nvGrpSpPr>
        <p:grpSpPr>
          <a:xfrm>
            <a:off x="17658114" y="13209056"/>
            <a:ext cx="9053813" cy="6019609"/>
            <a:chOff x="15907583" y="12332594"/>
            <a:chExt cx="13026172" cy="9727306"/>
          </a:xfrm>
        </p:grpSpPr>
        <p:sp>
          <p:nvSpPr>
            <p:cNvPr id="25" name="Suorakulmio 24">
              <a:extLst>
                <a:ext uri="{FF2B5EF4-FFF2-40B4-BE49-F238E27FC236}">
                  <a16:creationId xmlns:a16="http://schemas.microsoft.com/office/drawing/2014/main" id="{FBA60212-9357-DA49-97E4-86E83EDACC0E}"/>
                </a:ext>
              </a:extLst>
            </p:cNvPr>
            <p:cNvSpPr/>
            <p:nvPr/>
          </p:nvSpPr>
          <p:spPr>
            <a:xfrm>
              <a:off x="15907584" y="12332594"/>
              <a:ext cx="13026171" cy="9727306"/>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26" name="Tekstiruutu 25">
              <a:extLst>
                <a:ext uri="{FF2B5EF4-FFF2-40B4-BE49-F238E27FC236}">
                  <a16:creationId xmlns:a16="http://schemas.microsoft.com/office/drawing/2014/main" id="{75503C8A-70B3-2845-81D8-D00AC69A92D4}"/>
                </a:ext>
              </a:extLst>
            </p:cNvPr>
            <p:cNvSpPr txBox="1"/>
            <p:nvPr/>
          </p:nvSpPr>
          <p:spPr>
            <a:xfrm>
              <a:off x="15907583" y="16873081"/>
              <a:ext cx="13026171" cy="769441"/>
            </a:xfrm>
            <a:prstGeom prst="rect">
              <a:avLst/>
            </a:prstGeom>
            <a:noFill/>
          </p:spPr>
          <p:txBody>
            <a:bodyPr wrap="square" rtlCol="0">
              <a:spAutoFit/>
            </a:bodyPr>
            <a:lstStyle/>
            <a:p>
              <a:pPr algn="ctr"/>
              <a:r>
                <a:rPr lang="fi-FI" sz="4400">
                  <a:latin typeface="Open Sans" panose="020B0606030504020204" pitchFamily="34" charset="0"/>
                  <a:ea typeface="Open Sans" panose="020B0606030504020204" pitchFamily="34" charset="0"/>
                  <a:cs typeface="Open Sans" panose="020B0606030504020204" pitchFamily="34" charset="0"/>
                </a:rPr>
                <a:t>KUVA</a:t>
              </a:r>
            </a:p>
          </p:txBody>
        </p:sp>
      </p:grpSp>
      <p:pic>
        <p:nvPicPr>
          <p:cNvPr id="18" name="Picture 4">
            <a:extLst>
              <a:ext uri="{FF2B5EF4-FFF2-40B4-BE49-F238E27FC236}">
                <a16:creationId xmlns:a16="http://schemas.microsoft.com/office/drawing/2014/main" id="{4558684E-EAC3-4ECE-BE3E-DA2DCB6270DC}"/>
              </a:ext>
            </a:extLst>
          </p:cNvPr>
          <p:cNvPicPr>
            <a:picLocks noChangeAspect="1"/>
          </p:cNvPicPr>
          <p:nvPr/>
        </p:nvPicPr>
        <p:blipFill>
          <a:blip r:embed="rId4"/>
          <a:srcRect/>
          <a:stretch/>
        </p:blipFill>
        <p:spPr>
          <a:xfrm>
            <a:off x="15702538" y="12194906"/>
            <a:ext cx="12955244" cy="8120350"/>
          </a:xfrm>
          <a:prstGeom prst="rect">
            <a:avLst/>
          </a:prstGeom>
        </p:spPr>
      </p:pic>
      <p:graphicFrame>
        <p:nvGraphicFramePr>
          <p:cNvPr id="30" name="Chart 29">
            <a:extLst>
              <a:ext uri="{FF2B5EF4-FFF2-40B4-BE49-F238E27FC236}">
                <a16:creationId xmlns:a16="http://schemas.microsoft.com/office/drawing/2014/main" id="{638B3E01-8DA6-43D5-86A2-FC4E69895A5A}"/>
              </a:ext>
            </a:extLst>
          </p:cNvPr>
          <p:cNvGraphicFramePr>
            <a:graphicFrameLocks/>
          </p:cNvGraphicFramePr>
          <p:nvPr/>
        </p:nvGraphicFramePr>
        <p:xfrm>
          <a:off x="1876900" y="28646919"/>
          <a:ext cx="11966691" cy="642490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859549191"/>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UEF Service Catalog Document" ma:contentTypeID="0x010100B5DDBFB1DF164A32A47B44F2EE8DA19D009383946C736D66468608B43E2D226DDE" ma:contentTypeVersion="19" ma:contentTypeDescription="UEF Service Catalog Document Content Type" ma:contentTypeScope="" ma:versionID="3b14b8392443699cb3fa4fd5cdfe4623">
  <xsd:schema xmlns:xsd="http://www.w3.org/2001/XMLSchema" xmlns:xs="http://www.w3.org/2001/XMLSchema" xmlns:p="http://schemas.microsoft.com/office/2006/metadata/properties" xmlns:ns1="5b79877e-0d44-4f95-921b-7edaf05a2dcc" xmlns:ns3="1d87ef13-6867-41d1-92cb-c91dfbd74ebd" xmlns:ns4="467c70a8-9f46-48f3-84c3-a316cc94901c" targetNamespace="http://schemas.microsoft.com/office/2006/metadata/properties" ma:root="true" ma:fieldsID="ff23fb4aa61873fd6100d8a56252800f" ns1:_="" ns3:_="" ns4:_="">
    <xsd:import namespace="5b79877e-0d44-4f95-921b-7edaf05a2dcc"/>
    <xsd:import namespace="1d87ef13-6867-41d1-92cb-c91dfbd74ebd"/>
    <xsd:import namespace="467c70a8-9f46-48f3-84c3-a316cc94901c"/>
    <xsd:element name="properties">
      <xsd:complexType>
        <xsd:sequence>
          <xsd:element name="documentManagement">
            <xsd:complexType>
              <xsd:all>
                <xsd:element ref="ns1:UEFHeimoDownloadLink" minOccurs="0"/>
                <xsd:element ref="ns1:TaxCatchAll" minOccurs="0"/>
                <xsd:element ref="ns1:TaxCatchAllLabel" minOccurs="0"/>
                <xsd:element ref="ns1:g42cdf23981843cca7c1dd939464ab4a" minOccurs="0"/>
                <xsd:element ref="ns3:MediaServiceMetadata" minOccurs="0"/>
                <xsd:element ref="ns3:MediaServiceFastMetadata" minOccurs="0"/>
                <xsd:element ref="ns3:MediaServiceDateTaken" minOccurs="0"/>
                <xsd:element ref="ns3:MediaServiceAutoTags" minOccurs="0"/>
                <xsd:element ref="ns4:SharedWithUsers" minOccurs="0"/>
                <xsd:element ref="ns3:MediaServiceOCR" minOccurs="0"/>
                <xsd:element ref="ns4:SharedWithDetails" minOccurs="0"/>
                <xsd:element ref="ns3:MediaServiceGenerationTime" minOccurs="0"/>
                <xsd:element ref="ns3:MediaServiceEventHashCode"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79877e-0d44-4f95-921b-7edaf05a2dcc" elementFormDefault="qualified">
    <xsd:import namespace="http://schemas.microsoft.com/office/2006/documentManagement/types"/>
    <xsd:import namespace="http://schemas.microsoft.com/office/infopath/2007/PartnerControls"/>
    <xsd:element name="UEFHeimoDownloadLink" ma:index="0" nillable="true" ma:displayName="Lataus linkki" ma:internalName="UEFHeimoDownloadLink">
      <xsd:simpleType>
        <xsd:restriction base="dms:Text"/>
      </xsd:simpleType>
    </xsd:element>
    <xsd:element name="TaxCatchAll" ma:index="9" nillable="true" ma:displayName="Luokituksen Kaikki-sarake" ma:description="" ma:hidden="true" ma:list="{55c7c385-7335-4cd2-88a6-06e8c5f38f61}" ma:internalName="TaxCatchAll" ma:showField="CatchAllData" ma:web="5b79877e-0d44-4f95-921b-7edaf05a2dcc">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Luokituksen Kaikki-sarake1" ma:description="" ma:hidden="true" ma:list="{55c7c385-7335-4cd2-88a6-06e8c5f38f61}" ma:internalName="TaxCatchAllLabel" ma:readOnly="true" ma:showField="CatchAllDataLabel" ma:web="5b79877e-0d44-4f95-921b-7edaf05a2dcc">
      <xsd:complexType>
        <xsd:complexContent>
          <xsd:extension base="dms:MultiChoiceLookup">
            <xsd:sequence>
              <xsd:element name="Value" type="dms:Lookup" maxOccurs="unbounded" minOccurs="0" nillable="true"/>
            </xsd:sequence>
          </xsd:extension>
        </xsd:complexContent>
      </xsd:complexType>
    </xsd:element>
    <xsd:element name="g42cdf23981843cca7c1dd939464ab4a" ma:index="12" nillable="true" ma:taxonomy="true" ma:internalName="g42cdf23981843cca7c1dd939464ab4a" ma:taxonomyFieldName="UEFTopic" ma:displayName="Aihealue" ma:fieldId="{042cdf23-9818-43cc-a7c1-dd939464ab4a}" ma:taxonomyMulti="true" ma:sspId="5ba83825-fb8d-42b2-af4d-523da4d0f30d" ma:termSetId="49bd9c11-8f50-4179-b8f9-4fee8c2dfcc6"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d87ef13-6867-41d1-92cb-c91dfbd74ebd" elementFormDefault="qualified">
    <xsd:import namespace="http://schemas.microsoft.com/office/2006/documentManagement/types"/>
    <xsd:import namespace="http://schemas.microsoft.com/office/infopath/2007/PartnerControls"/>
    <xsd:element name="MediaServiceMetadata" ma:index="14" nillable="true" ma:displayName="MediaServiceMetadata" ma:description="" ma:hidden="true" ma:internalName="MediaServiceMetadata" ma:readOnly="true">
      <xsd:simpleType>
        <xsd:restriction base="dms:Note"/>
      </xsd:simpleType>
    </xsd:element>
    <xsd:element name="MediaServiceFastMetadata" ma:index="15" nillable="true" ma:displayName="MediaServiceFastMetadata" ma:description="" ma:hidden="true" ma:internalName="MediaServiceFastMetadata" ma:readOnly="true">
      <xsd:simpleType>
        <xsd:restriction base="dms:Note"/>
      </xsd:simpleType>
    </xsd:element>
    <xsd:element name="MediaServiceDateTaken" ma:index="16" nillable="true" ma:displayName="MediaServiceDateTaken" ma:description="" ma:hidden="true" ma:internalName="MediaServiceDateTaken" ma:readOnly="true">
      <xsd:simpleType>
        <xsd:restriction base="dms:Text"/>
      </xsd:simpleType>
    </xsd:element>
    <xsd:element name="MediaServiceAutoTags" ma:index="17" nillable="true" ma:displayName="MediaServiceAutoTags" ma:description="" ma:internalName="MediaServiceAutoTags" ma:readOnly="true">
      <xsd:simpleType>
        <xsd:restriction base="dms:Text"/>
      </xsd:simpleType>
    </xsd:element>
    <xsd:element name="MediaServiceOCR" ma:index="19" nillable="true" ma:displayName="MediaServiceOCR"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MediaLengthInSeconds" ma:index="25"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67c70a8-9f46-48f3-84c3-a316cc94901c" elementFormDefault="qualified">
    <xsd:import namespace="http://schemas.microsoft.com/office/2006/documentManagement/types"/>
    <xsd:import namespace="http://schemas.microsoft.com/office/infopath/2007/PartnerControls"/>
    <xsd:element name="SharedWithUsers" ma:index="18" nillable="true" ma:displayName="Jaettu"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Jakamisen tiedo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8"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UEFHeimoDownloadLink xmlns="5b79877e-0d44-4f95-921b-7edaf05a2dcc">https://studentuef.sharepoint.com/sites/heimo_fi/palvelut/Documents/UEF_Posteri_A0.pptx</UEFHeimoDownloadLink>
    <TaxCatchAll xmlns="5b79877e-0d44-4f95-921b-7edaf05a2dcc">
      <Value>422</Value>
    </TaxCatchAll>
    <g42cdf23981843cca7c1dd939464ab4a xmlns="5b79877e-0d44-4f95-921b-7edaf05a2dcc">
      <Terms xmlns="http://schemas.microsoft.com/office/infopath/2007/PartnerControls">
        <TermInfo xmlns="http://schemas.microsoft.com/office/infopath/2007/PartnerControls">
          <TermName xmlns="http://schemas.microsoft.com/office/infopath/2007/PartnerControls">Markkinointi ja yliopiston esitteleminen</TermName>
          <TermId xmlns="http://schemas.microsoft.com/office/infopath/2007/PartnerControls">7c027237-da7e-49c2-8983-226d328ddf86</TermId>
        </TermInfo>
      </Terms>
    </g42cdf23981843cca7c1dd939464ab4a>
  </documentManagement>
</p:properties>
</file>

<file path=customXml/itemProps1.xml><?xml version="1.0" encoding="utf-8"?>
<ds:datastoreItem xmlns:ds="http://schemas.openxmlformats.org/officeDocument/2006/customXml" ds:itemID="{DE254258-233D-4222-A144-E939EADDE4DE}">
  <ds:schemaRefs>
    <ds:schemaRef ds:uri="http://schemas.microsoft.com/sharepoint/v3/contenttype/forms"/>
  </ds:schemaRefs>
</ds:datastoreItem>
</file>

<file path=customXml/itemProps2.xml><?xml version="1.0" encoding="utf-8"?>
<ds:datastoreItem xmlns:ds="http://schemas.openxmlformats.org/officeDocument/2006/customXml" ds:itemID="{38E594A2-DB9F-4928-9D39-19F5DED7F1AD}">
  <ds:schemaRefs>
    <ds:schemaRef ds:uri="1d87ef13-6867-41d1-92cb-c91dfbd74ebd"/>
    <ds:schemaRef ds:uri="467c70a8-9f46-48f3-84c3-a316cc94901c"/>
    <ds:schemaRef ds:uri="5b79877e-0d44-4f95-921b-7edaf05a2dc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1AE14DE-F306-4256-852A-CC3E370C62D0}">
  <ds:schemaRefs>
    <ds:schemaRef ds:uri="http://schemas.microsoft.com/office/2006/documentManagement/types"/>
    <ds:schemaRef ds:uri="467c70a8-9f46-48f3-84c3-a316cc94901c"/>
    <ds:schemaRef ds:uri="http://purl.org/dc/terms/"/>
    <ds:schemaRef ds:uri="http://schemas.openxmlformats.org/package/2006/metadata/core-properties"/>
    <ds:schemaRef ds:uri="http://schemas.microsoft.com/office/infopath/2007/PartnerControls"/>
    <ds:schemaRef ds:uri="http://purl.org/dc/dcmitype/"/>
    <ds:schemaRef ds:uri="1d87ef13-6867-41d1-92cb-c91dfbd74ebd"/>
    <ds:schemaRef ds:uri="5b79877e-0d44-4f95-921b-7edaf05a2dcc"/>
    <ds:schemaRef ds:uri="http://schemas.microsoft.com/office/2006/metadata/properties"/>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157</TotalTime>
  <Words>344</Words>
  <Application>Microsoft Office PowerPoint</Application>
  <PresentationFormat>Custom</PresentationFormat>
  <Paragraphs>30</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vt:lpstr>
      <vt:lpstr>Open Sans</vt:lpstr>
      <vt:lpstr>Open Sans Extrabold</vt:lpstr>
      <vt:lpstr>Wingdings</vt:lpstr>
      <vt:lpstr>Office-teema</vt:lpstr>
      <vt:lpstr>PowerPoint Presentation</vt:lpstr>
    </vt:vector>
  </TitlesOfParts>
  <Company>UEF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Bettiina Lievonen</dc:creator>
  <cp:lastModifiedBy>Marja Sorvari</cp:lastModifiedBy>
  <cp:revision>93</cp:revision>
  <dcterms:created xsi:type="dcterms:W3CDTF">2015-07-13T09:41:34Z</dcterms:created>
  <dcterms:modified xsi:type="dcterms:W3CDTF">2025-05-08T07:20:33Z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WorkflowChangePath">
    <vt:lpwstr>c592f7f1-9584-4cd4-a9da-c800e04b60c4,8;</vt:lpwstr>
  </property>
  <property fmtid="{D5CDD505-2E9C-101B-9397-08002B2CF9AE}" pid="3" name="ContentTypeId">
    <vt:lpwstr>0x010100B5DDBFB1DF164A32A47B44F2EE8DA19D009383946C736D66468608B43E2D226DDE</vt:lpwstr>
  </property>
  <property fmtid="{D5CDD505-2E9C-101B-9397-08002B2CF9AE}" pid="4" name="UEFTopic">
    <vt:lpwstr>422;#Markkinointi ja yliopiston esitteleminen|7c027237-da7e-49c2-8983-226d328ddf86</vt:lpwstr>
  </property>
</Properties>
</file>